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1" r:id="rId11"/>
    <p:sldId id="266" r:id="rId12"/>
    <p:sldId id="267" r:id="rId13"/>
    <p:sldId id="268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0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0BF8410-C5C1-4E39-BC93-9C4548EBD9C2}" type="datetimeFigureOut">
              <a:rPr lang="en-US" smtClean="0"/>
              <a:t>1/23/2013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1545B8D-E41D-48F8-98E3-269E287780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 Corinthians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cross of Christ (vs. 18 and 23)</a:t>
            </a:r>
          </a:p>
          <a:p>
            <a:r>
              <a:rPr lang="en-US" dirty="0" smtClean="0"/>
              <a:t>Contrast between the world’s wisdom and God’s wisdom</a:t>
            </a:r>
          </a:p>
          <a:p>
            <a:r>
              <a:rPr lang="en-US" dirty="0" smtClean="0"/>
              <a:t>World doesn’t come to know God through its wisdom</a:t>
            </a:r>
          </a:p>
          <a:p>
            <a:r>
              <a:rPr lang="en-US" dirty="0" smtClean="0"/>
              <a:t>Paul, and the other men, preached the cross of Jesus Christ (foolishness to the world)</a:t>
            </a:r>
          </a:p>
          <a:p>
            <a:r>
              <a:rPr lang="en-US" dirty="0" smtClean="0"/>
              <a:t>Not in cleverness of speech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1:18-25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Jews look for signs</a:t>
            </a:r>
          </a:p>
          <a:p>
            <a:r>
              <a:rPr lang="en-US" dirty="0" smtClean="0"/>
              <a:t>Cross of Christ is a stumbling block</a:t>
            </a:r>
          </a:p>
          <a:p>
            <a:r>
              <a:rPr lang="en-US" dirty="0" smtClean="0"/>
              <a:t>Greeks search for wisdom</a:t>
            </a:r>
          </a:p>
          <a:p>
            <a:r>
              <a:rPr lang="en-US" dirty="0" smtClean="0"/>
              <a:t>Cross of Christ is foolishness</a:t>
            </a:r>
          </a:p>
          <a:p>
            <a:r>
              <a:rPr lang="en-US" dirty="0" smtClean="0"/>
              <a:t>The CROSS is the ONLY message of salvation for both Jew and Greek</a:t>
            </a:r>
          </a:p>
          <a:p>
            <a:r>
              <a:rPr lang="en-US" dirty="0" smtClean="0"/>
              <a:t>Power of salvation to all who believe    Romans 1:16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Contrast of the Jews and Greeks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your calling</a:t>
            </a:r>
          </a:p>
          <a:p>
            <a:r>
              <a:rPr lang="en-US" dirty="0" smtClean="0"/>
              <a:t>Consider your condition when you were saved</a:t>
            </a:r>
          </a:p>
          <a:p>
            <a:r>
              <a:rPr lang="en-US" dirty="0" smtClean="0"/>
              <a:t>Not many wise, mighty or noble</a:t>
            </a:r>
          </a:p>
          <a:p>
            <a:r>
              <a:rPr lang="en-US" dirty="0" smtClean="0"/>
              <a:t>Not the most revered people of their society</a:t>
            </a:r>
          </a:p>
          <a:p>
            <a:r>
              <a:rPr lang="en-US" dirty="0" smtClean="0"/>
              <a:t>But they were the CALLED!</a:t>
            </a:r>
          </a:p>
          <a:p>
            <a:r>
              <a:rPr lang="en-US" dirty="0" smtClean="0"/>
              <a:t>It was by God’s doing that they were in Christ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1:26-31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Eklego</a:t>
            </a:r>
            <a:r>
              <a:rPr lang="en-US" dirty="0" smtClean="0"/>
              <a:t>/</a:t>
            </a:r>
            <a:r>
              <a:rPr lang="en-US" dirty="0" err="1" smtClean="0"/>
              <a:t>eklegomai</a:t>
            </a:r>
            <a:r>
              <a:rPr lang="en-US" dirty="0" smtClean="0"/>
              <a:t> – to pick out, select, to choose for oneself; not necessarily implying the rejection of what is NOT chosen, but “choosing” with the subsidiary ideas of kindness or favor or love.</a:t>
            </a:r>
          </a:p>
          <a:p>
            <a:r>
              <a:rPr lang="en-US" dirty="0" smtClean="0"/>
              <a:t>…..giving favor to the chosen subject, keeping in view a relationship to be established between the one choosing and the object chosen. It involves preference and selection from among many choices.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“Chosen”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foolish</a:t>
            </a:r>
          </a:p>
          <a:p>
            <a:r>
              <a:rPr lang="en-US" dirty="0" smtClean="0"/>
              <a:t>The weak</a:t>
            </a:r>
          </a:p>
          <a:p>
            <a:r>
              <a:rPr lang="en-US" dirty="0" smtClean="0"/>
              <a:t>The base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despised of the world	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To shame the wise</a:t>
            </a:r>
          </a:p>
          <a:p>
            <a:r>
              <a:rPr lang="en-US" dirty="0" smtClean="0"/>
              <a:t>To shame the strong</a:t>
            </a:r>
          </a:p>
          <a:p>
            <a:pPr>
              <a:buNone/>
            </a:pPr>
            <a:endParaRPr lang="en-US" dirty="0"/>
          </a:p>
          <a:p>
            <a:r>
              <a:rPr lang="en-US" dirty="0" smtClean="0"/>
              <a:t>To shame man’s wisdom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 Chose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by GOD’S doing that all believers are in Christ Jesus</a:t>
            </a:r>
          </a:p>
          <a:p>
            <a:r>
              <a:rPr lang="en-US" dirty="0" smtClean="0"/>
              <a:t>He is wisdom, righteousness, sanctification and redemption</a:t>
            </a:r>
          </a:p>
          <a:p>
            <a:r>
              <a:rPr lang="en-US" dirty="0" smtClean="0"/>
              <a:t>True believers are wiser than the wisest men of the world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Choice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men</a:t>
            </a:r>
          </a:p>
          <a:p>
            <a:r>
              <a:rPr lang="en-US" dirty="0" smtClean="0"/>
              <a:t>Brings same mind and judgment</a:t>
            </a:r>
          </a:p>
          <a:p>
            <a:r>
              <a:rPr lang="en-US" dirty="0" smtClean="0"/>
              <a:t>Who are YOU in Christ?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Boast in the Lord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Heard a report about divisions and quarrels in the church (vs. 10-11)</a:t>
            </a:r>
          </a:p>
          <a:p>
            <a:r>
              <a:rPr lang="en-US" dirty="0" smtClean="0"/>
              <a:t>About? Men: </a:t>
            </a:r>
            <a:r>
              <a:rPr lang="en-US" dirty="0" err="1" smtClean="0"/>
              <a:t>Apollos</a:t>
            </a:r>
            <a:r>
              <a:rPr lang="en-US" dirty="0" smtClean="0"/>
              <a:t>, </a:t>
            </a:r>
            <a:r>
              <a:rPr lang="en-US" dirty="0" err="1" smtClean="0"/>
              <a:t>Cephas</a:t>
            </a:r>
            <a:r>
              <a:rPr lang="en-US" dirty="0" smtClean="0"/>
              <a:t>, Paul and Christ</a:t>
            </a:r>
          </a:p>
          <a:p>
            <a:r>
              <a:rPr lang="en-US" dirty="0" err="1" smtClean="0"/>
              <a:t>Chp</a:t>
            </a:r>
            <a:r>
              <a:rPr lang="en-US" dirty="0" smtClean="0"/>
              <a:t>. 1-6  Exhorted, admonished because of that report</a:t>
            </a:r>
          </a:p>
          <a:p>
            <a:r>
              <a:rPr lang="en-US" dirty="0" err="1" smtClean="0"/>
              <a:t>Chp</a:t>
            </a:r>
            <a:r>
              <a:rPr lang="en-US" dirty="0" smtClean="0"/>
              <a:t>. 7-16 Responds to what they had written him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did Paul write I Corinthians?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Introduction: Called as an apostle</a:t>
            </a:r>
          </a:p>
          <a:p>
            <a:r>
              <a:rPr lang="en-US" dirty="0" smtClean="0"/>
              <a:t>Called:  </a:t>
            </a:r>
            <a:r>
              <a:rPr lang="en-US" dirty="0" err="1" smtClean="0"/>
              <a:t>Kaleo</a:t>
            </a:r>
            <a:r>
              <a:rPr lang="en-US" dirty="0" smtClean="0"/>
              <a:t> – Metaphorically, to call or invite to anything; of God, to call into the kingdom of God means to the duties, privileges and bliss of the Christian life here and hereafter.</a:t>
            </a:r>
          </a:p>
          <a:p>
            <a:r>
              <a:rPr lang="en-US" dirty="0" smtClean="0"/>
              <a:t>The call of God to the blessing of salvation. It is here intimately associated with the eternal purpose of God in human redemption.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1:1-9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Called (vs. </a:t>
            </a:r>
            <a:r>
              <a:rPr lang="en-US" dirty="0"/>
              <a:t>2</a:t>
            </a:r>
            <a:r>
              <a:rPr lang="en-US" dirty="0" smtClean="0"/>
              <a:t>)</a:t>
            </a:r>
          </a:p>
          <a:p>
            <a:r>
              <a:rPr lang="en-US" dirty="0" smtClean="0"/>
              <a:t>Saints (vs. </a:t>
            </a:r>
            <a:r>
              <a:rPr lang="en-US" dirty="0"/>
              <a:t>2</a:t>
            </a:r>
            <a:r>
              <a:rPr lang="en-US" dirty="0" smtClean="0"/>
              <a:t>)</a:t>
            </a:r>
          </a:p>
          <a:p>
            <a:r>
              <a:rPr lang="en-US" dirty="0" smtClean="0"/>
              <a:t>Sanctified (vs. 2)</a:t>
            </a:r>
          </a:p>
          <a:p>
            <a:r>
              <a:rPr lang="en-US" dirty="0" smtClean="0"/>
              <a:t>Ones who called on the Name of Jesus (vs. 2)</a:t>
            </a:r>
          </a:p>
          <a:p>
            <a:r>
              <a:rPr lang="en-US" dirty="0" smtClean="0"/>
              <a:t>Grace and peace (you can’t have peace until you have grace) (vs. 3)</a:t>
            </a:r>
          </a:p>
          <a:p>
            <a:r>
              <a:rPr lang="en-US" dirty="0" smtClean="0"/>
              <a:t>Enriched in Him in all speech and knowledge (vs. 5)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Church of Corinth described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Had a confirmed testimony about Christ     (vs. 6)</a:t>
            </a:r>
          </a:p>
          <a:p>
            <a:r>
              <a:rPr lang="en-US" dirty="0" smtClean="0"/>
              <a:t>Not lacking in any gift (vs. 7)</a:t>
            </a:r>
          </a:p>
          <a:p>
            <a:r>
              <a:rPr lang="en-US" dirty="0" smtClean="0"/>
              <a:t>Waiting for His revelation (vs. 7)</a:t>
            </a:r>
          </a:p>
          <a:p>
            <a:r>
              <a:rPr lang="en-US" dirty="0" smtClean="0"/>
              <a:t>Will be confirmed to the end, blameless     (vs. 8)</a:t>
            </a:r>
          </a:p>
          <a:p>
            <a:r>
              <a:rPr lang="en-US" dirty="0" smtClean="0"/>
              <a:t>Called into fellowship with Christ (vs. 9)</a:t>
            </a:r>
          </a:p>
          <a:p>
            <a:r>
              <a:rPr lang="en-US" b="1" dirty="0" smtClean="0"/>
              <a:t>This is WHO THEY ARE IN CHRIST JESUS</a:t>
            </a:r>
          </a:p>
          <a:p>
            <a:r>
              <a:rPr lang="en-US" b="1" dirty="0" smtClean="0"/>
              <a:t>Who are YOU in Christ Jesus?</a:t>
            </a: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Church of Corinth described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Koinonia: to share in. Fellowship with, participation. Communion. </a:t>
            </a:r>
          </a:p>
          <a:p>
            <a:r>
              <a:rPr lang="en-US" dirty="0" smtClean="0"/>
              <a:t>I am called into participation and communion with Jesus Christ. To share in Jesus Christ and all the blessings AND sufferings that go with being called a “Christ follower”.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“Fellowship”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Paul’s exhortation</a:t>
            </a:r>
          </a:p>
          <a:p>
            <a:r>
              <a:rPr lang="en-US" dirty="0" smtClean="0"/>
              <a:t>Quarrels and divisions among them</a:t>
            </a:r>
          </a:p>
          <a:p>
            <a:r>
              <a:rPr lang="en-US" dirty="0" smtClean="0"/>
              <a:t>Exhorted by the NAME they were in fellowship with that they:</a:t>
            </a:r>
          </a:p>
          <a:p>
            <a:pPr lvl="2"/>
            <a:r>
              <a:rPr lang="en-US" sz="2800" dirty="0" smtClean="0"/>
              <a:t>All agree</a:t>
            </a:r>
          </a:p>
          <a:p>
            <a:pPr lvl="2"/>
            <a:r>
              <a:rPr lang="en-US" sz="2800" dirty="0" smtClean="0"/>
              <a:t>No divisions</a:t>
            </a:r>
          </a:p>
          <a:p>
            <a:pPr lvl="2"/>
            <a:r>
              <a:rPr lang="en-US" sz="2800" dirty="0" smtClean="0"/>
              <a:t>Be made complete</a:t>
            </a:r>
          </a:p>
          <a:p>
            <a:pPr lvl="2"/>
            <a:r>
              <a:rPr lang="en-US" sz="2800" dirty="0" smtClean="0"/>
              <a:t>Same mind</a:t>
            </a:r>
          </a:p>
          <a:p>
            <a:pPr lvl="2"/>
            <a:r>
              <a:rPr lang="en-US" sz="2800" dirty="0" smtClean="0"/>
              <a:t>Same judgment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1:10-17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Christ is not divided</a:t>
            </a:r>
          </a:p>
          <a:p>
            <a:r>
              <a:rPr lang="en-US" dirty="0" smtClean="0"/>
              <a:t>Paul, </a:t>
            </a:r>
            <a:r>
              <a:rPr lang="en-US" dirty="0" err="1" smtClean="0"/>
              <a:t>Apollos</a:t>
            </a:r>
            <a:r>
              <a:rPr lang="en-US" dirty="0" smtClean="0"/>
              <a:t> or </a:t>
            </a:r>
            <a:r>
              <a:rPr lang="en-US" dirty="0" err="1" smtClean="0"/>
              <a:t>Cephas</a:t>
            </a:r>
            <a:r>
              <a:rPr lang="en-US" dirty="0" smtClean="0"/>
              <a:t> were not crucified for the believers</a:t>
            </a:r>
          </a:p>
          <a:p>
            <a:r>
              <a:rPr lang="en-US" dirty="0" smtClean="0"/>
              <a:t>Only baptized in the name of Jesus</a:t>
            </a:r>
          </a:p>
          <a:p>
            <a:r>
              <a:rPr lang="en-US" dirty="0" smtClean="0"/>
              <a:t>Corinthian believers were saying they were of the MAN who had baptized them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Corinthians 1:13-17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Paul was called to preach it</a:t>
            </a:r>
          </a:p>
          <a:p>
            <a:r>
              <a:rPr lang="en-US" dirty="0" smtClean="0"/>
              <a:t>Not to be preached in “cleverness of speech”</a:t>
            </a:r>
          </a:p>
          <a:p>
            <a:r>
              <a:rPr lang="en-US" dirty="0" smtClean="0"/>
              <a:t>Why? So that the cross is not void</a:t>
            </a:r>
          </a:p>
          <a:p>
            <a:r>
              <a:rPr lang="en-US" dirty="0" smtClean="0"/>
              <a:t>Contrast: to the lost – foolishness (vs. 18)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			  to the saved – power of God (vs.18)</a:t>
            </a:r>
          </a:p>
          <a:p>
            <a:r>
              <a:rPr lang="en-US" dirty="0" smtClean="0"/>
              <a:t>“To us who are </a:t>
            </a:r>
            <a:r>
              <a:rPr lang="en-US" b="1" i="1" dirty="0" smtClean="0"/>
              <a:t>being </a:t>
            </a:r>
            <a:r>
              <a:rPr lang="en-US" dirty="0" smtClean="0"/>
              <a:t>saved – present tense</a:t>
            </a:r>
          </a:p>
          <a:p>
            <a:r>
              <a:rPr lang="en-US" dirty="0" smtClean="0"/>
              <a:t>Romans 1:17 From faith to faith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Gospel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65</TotalTime>
  <Words>726</Words>
  <Application>Microsoft Office PowerPoint</Application>
  <PresentationFormat>On-screen Show (4:3)</PresentationFormat>
  <Paragraphs>92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I Corinthians </vt:lpstr>
      <vt:lpstr>Why did Paul write I Corinthians?</vt:lpstr>
      <vt:lpstr>I Corinthians 1:1-9</vt:lpstr>
      <vt:lpstr>Church of Corinth described</vt:lpstr>
      <vt:lpstr>Church of Corinth described</vt:lpstr>
      <vt:lpstr>“Fellowship”</vt:lpstr>
      <vt:lpstr>I Corinthians 1:10-17</vt:lpstr>
      <vt:lpstr>I Corinthians 1:13-17</vt:lpstr>
      <vt:lpstr>Gospel</vt:lpstr>
      <vt:lpstr>I Corinthians 1:18-25</vt:lpstr>
      <vt:lpstr>Contrast of the Jews and Greeks</vt:lpstr>
      <vt:lpstr>I Corinthians 1:26-31</vt:lpstr>
      <vt:lpstr>“Chosen”</vt:lpstr>
      <vt:lpstr>God Chose</vt:lpstr>
      <vt:lpstr>God’s Choice</vt:lpstr>
      <vt:lpstr>Boast in the Lord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Corinthians </dc:title>
  <dc:creator>Jenny</dc:creator>
  <cp:lastModifiedBy>Jenny</cp:lastModifiedBy>
  <cp:revision>18</cp:revision>
  <dcterms:created xsi:type="dcterms:W3CDTF">2013-01-24T02:38:01Z</dcterms:created>
  <dcterms:modified xsi:type="dcterms:W3CDTF">2013-01-24T03:43:58Z</dcterms:modified>
</cp:coreProperties>
</file>