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CEA602-B655-456F-81A1-72A9B1BBB057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109CAE2-9073-48A7-B972-A35603265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Corinthians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7       Marriage and virgins</a:t>
            </a:r>
          </a:p>
          <a:p>
            <a:r>
              <a:rPr lang="en-US" dirty="0" smtClean="0"/>
              <a:t>Chapters 8-10  Things sacrificed to idols</a:t>
            </a:r>
          </a:p>
          <a:p>
            <a:r>
              <a:rPr lang="en-US" dirty="0" smtClean="0"/>
              <a:t>Chapter 11 Traditions</a:t>
            </a:r>
          </a:p>
          <a:p>
            <a:r>
              <a:rPr lang="en-US" dirty="0" smtClean="0"/>
              <a:t>Chapters 12-14  Spiritual gifts</a:t>
            </a:r>
          </a:p>
          <a:p>
            <a:r>
              <a:rPr lang="en-US" dirty="0" smtClean="0"/>
              <a:t>Chapter 15  Gospel, resurrection</a:t>
            </a:r>
          </a:p>
          <a:p>
            <a:r>
              <a:rPr lang="en-US" dirty="0" smtClean="0"/>
              <a:t>Chapter 16  Collection for the saints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Chapters 7-16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had preached in Corinth sometime prior to writing this letter to </a:t>
            </a:r>
            <a:r>
              <a:rPr lang="en-US" dirty="0" smtClean="0"/>
              <a:t>them </a:t>
            </a:r>
            <a:r>
              <a:rPr lang="en-US" smtClean="0"/>
              <a:t>(chapter 1)</a:t>
            </a:r>
            <a:endParaRPr lang="en-US" dirty="0" smtClean="0"/>
          </a:p>
          <a:p>
            <a:r>
              <a:rPr lang="en-US" dirty="0" smtClean="0"/>
              <a:t>He was their father in the </a:t>
            </a:r>
            <a:r>
              <a:rPr lang="en-US" dirty="0" smtClean="0"/>
              <a:t>faith (4:15)</a:t>
            </a:r>
            <a:endParaRPr lang="en-US" dirty="0" smtClean="0"/>
          </a:p>
          <a:p>
            <a:r>
              <a:rPr lang="en-US" dirty="0" smtClean="0"/>
              <a:t>He wrote a letter to them before this one (5:9-11)</a:t>
            </a:r>
          </a:p>
          <a:p>
            <a:r>
              <a:rPr lang="en-US" dirty="0" err="1" smtClean="0"/>
              <a:t>Apollos</a:t>
            </a:r>
            <a:r>
              <a:rPr lang="en-US" dirty="0" smtClean="0"/>
              <a:t> had also been to Corinth </a:t>
            </a:r>
            <a:r>
              <a:rPr lang="en-US" dirty="0" smtClean="0"/>
              <a:t>(1:5,3:6)</a:t>
            </a:r>
            <a:endParaRPr lang="en-US" dirty="0" smtClean="0"/>
          </a:p>
          <a:p>
            <a:r>
              <a:rPr lang="en-US" dirty="0" smtClean="0"/>
              <a:t>Some of these Christians had been </a:t>
            </a:r>
            <a:r>
              <a:rPr lang="en-US" dirty="0" smtClean="0"/>
              <a:t>idolaters (6:11)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Setting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Informed that there were quarrels (1:10 -11) </a:t>
            </a:r>
          </a:p>
          <a:p>
            <a:r>
              <a:rPr lang="en-US" dirty="0" smtClean="0"/>
              <a:t>Exhortation: agree to have no divisions</a:t>
            </a:r>
          </a:p>
          <a:p>
            <a:r>
              <a:rPr lang="en-US" dirty="0" smtClean="0"/>
              <a:t>Unity: same mind and same judgment</a:t>
            </a:r>
          </a:p>
          <a:p>
            <a:r>
              <a:rPr lang="en-US" dirty="0" smtClean="0"/>
              <a:t>Paul wrote to admonish (4:14)</a:t>
            </a:r>
          </a:p>
          <a:p>
            <a:r>
              <a:rPr lang="en-US" dirty="0" smtClean="0"/>
              <a:t>They had written to him (7:1)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for writing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lacking anything in their Christianity (vs.7)</a:t>
            </a:r>
          </a:p>
          <a:p>
            <a:r>
              <a:rPr lang="en-US" dirty="0" smtClean="0"/>
              <a:t>Received God’s grace/taught well (vs. 12)</a:t>
            </a:r>
          </a:p>
          <a:p>
            <a:r>
              <a:rPr lang="en-US" dirty="0" smtClean="0"/>
              <a:t>Boasting in men/led to quarrels and divisions (vs. 10-11)</a:t>
            </a:r>
          </a:p>
          <a:p>
            <a:r>
              <a:rPr lang="en-US" dirty="0" smtClean="0"/>
              <a:t>Seeking wisdom in men and not God (vs. 20-28)</a:t>
            </a:r>
          </a:p>
          <a:p>
            <a:r>
              <a:rPr lang="en-US" b="1" dirty="0" smtClean="0"/>
              <a:t>Theme:  Boast in God’s wisdom, not men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used himself to demonstrate God’s wisdom (vs. 1-5)</a:t>
            </a:r>
          </a:p>
          <a:p>
            <a:r>
              <a:rPr lang="en-US" dirty="0" smtClean="0"/>
              <a:t>He did not preach in cleverness of speech </a:t>
            </a:r>
          </a:p>
          <a:p>
            <a:r>
              <a:rPr lang="en-US" dirty="0" smtClean="0"/>
              <a:t>God’s wisdom comes through His Spirit (vs.10)</a:t>
            </a:r>
          </a:p>
          <a:p>
            <a:r>
              <a:rPr lang="en-US" dirty="0" smtClean="0"/>
              <a:t>We have the mind of Christ (vs. 16)</a:t>
            </a:r>
          </a:p>
          <a:p>
            <a:r>
              <a:rPr lang="en-US" b="1" dirty="0" smtClean="0"/>
              <a:t>Theme:  Have the mind of Christ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Can’t speak to them as spiritual men (vs. 1)</a:t>
            </a:r>
          </a:p>
          <a:p>
            <a:r>
              <a:rPr lang="en-US" dirty="0" smtClean="0"/>
              <a:t>Infants, babies, not grown ups (vs. 1-3)</a:t>
            </a:r>
          </a:p>
          <a:p>
            <a:r>
              <a:rPr lang="en-US" dirty="0" smtClean="0"/>
              <a:t>Jealousy and strife among them (vs. 3)</a:t>
            </a:r>
          </a:p>
          <a:p>
            <a:r>
              <a:rPr lang="en-US" dirty="0" smtClean="0"/>
              <a:t>This kind of behavior is spiritual immaturity and causes quarrels and divisions.</a:t>
            </a:r>
          </a:p>
          <a:p>
            <a:r>
              <a:rPr lang="en-US" dirty="0" smtClean="0"/>
              <a:t>Paul laid a foundation: Jesus Christ (vs. 10-11)</a:t>
            </a:r>
          </a:p>
          <a:p>
            <a:r>
              <a:rPr lang="en-US" dirty="0" smtClean="0"/>
              <a:t>First warning: Don’t be deceived (vs. 18)</a:t>
            </a:r>
          </a:p>
          <a:p>
            <a:r>
              <a:rPr lang="en-US" b="1" dirty="0" smtClean="0"/>
              <a:t>Theme: Build on Christ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Paul states: He and </a:t>
            </a:r>
            <a:r>
              <a:rPr lang="en-US" dirty="0" err="1" smtClean="0"/>
              <a:t>Apollos</a:t>
            </a:r>
            <a:r>
              <a:rPr lang="en-US" dirty="0" smtClean="0"/>
              <a:t> are servants/stewards of Christ (vs.1)</a:t>
            </a:r>
          </a:p>
          <a:p>
            <a:r>
              <a:rPr lang="en-US" b="1" dirty="0" smtClean="0"/>
              <a:t>Servants and stewards ONLY carry out their Master’s desire.</a:t>
            </a:r>
          </a:p>
          <a:p>
            <a:r>
              <a:rPr lang="en-US" dirty="0" smtClean="0"/>
              <a:t>Warning: Do not exceed what is written and become arrogant (vs. 6)</a:t>
            </a:r>
          </a:p>
          <a:p>
            <a:r>
              <a:rPr lang="en-US" dirty="0" smtClean="0"/>
              <a:t>Be imitators of me (vs. 16)</a:t>
            </a:r>
          </a:p>
          <a:p>
            <a:r>
              <a:rPr lang="en-US" dirty="0" smtClean="0"/>
              <a:t>Sent Timothy with the letter (vs. 17)</a:t>
            </a:r>
          </a:p>
          <a:p>
            <a:r>
              <a:rPr lang="en-US" b="1" dirty="0" smtClean="0"/>
              <a:t>Theme:  Follow/imitate me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Immorality tolerated in the church (vs. 1)</a:t>
            </a:r>
          </a:p>
          <a:p>
            <a:r>
              <a:rPr lang="en-US" dirty="0" smtClean="0"/>
              <a:t>Arrogant about tolerating this sin instead of mourning about it (vs.2)</a:t>
            </a:r>
          </a:p>
          <a:p>
            <a:r>
              <a:rPr lang="en-US" dirty="0" smtClean="0"/>
              <a:t>Remove the wicked one from your midst (vs.2)</a:t>
            </a:r>
          </a:p>
          <a:p>
            <a:r>
              <a:rPr lang="en-US" dirty="0" smtClean="0"/>
              <a:t>Boasting is not good (vs. 6)</a:t>
            </a:r>
          </a:p>
          <a:p>
            <a:r>
              <a:rPr lang="en-US" b="1" dirty="0" smtClean="0"/>
              <a:t>Theme: Judge sin: remove the wicked one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Lawsuits among brothers brought before the world (vs. 1)</a:t>
            </a:r>
          </a:p>
          <a:p>
            <a:r>
              <a:rPr lang="en-US" dirty="0" smtClean="0"/>
              <a:t>Unrighteous will not inherit God’s kingdom (vs. </a:t>
            </a:r>
            <a:r>
              <a:rPr lang="en-US" dirty="0"/>
              <a:t>9</a:t>
            </a:r>
            <a:r>
              <a:rPr lang="en-US" dirty="0" smtClean="0"/>
              <a:t>)</a:t>
            </a:r>
          </a:p>
          <a:p>
            <a:r>
              <a:rPr lang="en-US" dirty="0" smtClean="0"/>
              <a:t>Do NOT look to the unrighteous as wise </a:t>
            </a:r>
          </a:p>
          <a:p>
            <a:r>
              <a:rPr lang="en-US" dirty="0" smtClean="0"/>
              <a:t>Flee immorality (vs. 18)</a:t>
            </a:r>
          </a:p>
          <a:p>
            <a:r>
              <a:rPr lang="en-US" b="1" dirty="0" smtClean="0"/>
              <a:t>Theme: Lawsuits/Flee immorality, glorify God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</TotalTime>
  <Words>486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I Corinthians</vt:lpstr>
      <vt:lpstr>Historical Setting</vt:lpstr>
      <vt:lpstr>Purpose for writing</vt:lpstr>
      <vt:lpstr>I Corinthians 1</vt:lpstr>
      <vt:lpstr>I Corinthians 2</vt:lpstr>
      <vt:lpstr>I Corinthians 3</vt:lpstr>
      <vt:lpstr>I Corinthians 4</vt:lpstr>
      <vt:lpstr>I Corinthians 5</vt:lpstr>
      <vt:lpstr>I Corinthians 6</vt:lpstr>
      <vt:lpstr>Chapters 7-16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</dc:title>
  <dc:creator>Jenny</dc:creator>
  <cp:lastModifiedBy>Jenny</cp:lastModifiedBy>
  <cp:revision>13</cp:revision>
  <dcterms:created xsi:type="dcterms:W3CDTF">2013-01-16T13:58:34Z</dcterms:created>
  <dcterms:modified xsi:type="dcterms:W3CDTF">2013-01-17T02:04:15Z</dcterms:modified>
</cp:coreProperties>
</file>