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4B638DF-68C7-4CAE-B235-D35F2876E7F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CFCF48-33BF-4597-B34E-76046A0340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Romans Part 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16:25-27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Prayer of benediction</a:t>
            </a:r>
          </a:p>
          <a:p>
            <a:r>
              <a:rPr lang="en-US" dirty="0" smtClean="0"/>
              <a:t>Who establishes? God</a:t>
            </a:r>
          </a:p>
          <a:p>
            <a:r>
              <a:rPr lang="en-US" dirty="0" smtClean="0"/>
              <a:t>How are you established?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According to the gospel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According to the preaching of Jesus Christ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According to the revelation of the mystery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By the Scriptures of the prophets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According to the commandment of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mystery?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Christ</a:t>
            </a:r>
          </a:p>
          <a:p>
            <a:r>
              <a:rPr lang="en-US" dirty="0" smtClean="0"/>
              <a:t>Savior</a:t>
            </a:r>
          </a:p>
          <a:p>
            <a:r>
              <a:rPr lang="en-US" dirty="0" smtClean="0"/>
              <a:t>Messiah</a:t>
            </a:r>
          </a:p>
          <a:p>
            <a:r>
              <a:rPr lang="en-US" dirty="0" smtClean="0"/>
              <a:t>Lamb of God who takes away the sins of the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now know the doctrine of your faith?</a:t>
            </a:r>
          </a:p>
          <a:p>
            <a:r>
              <a:rPr lang="en-US" dirty="0" smtClean="0"/>
              <a:t>Do you know what you believe and why you believe it?</a:t>
            </a:r>
          </a:p>
          <a:p>
            <a:r>
              <a:rPr lang="en-US" dirty="0" smtClean="0"/>
              <a:t>How can God let someone go to hell if He is a God of love?</a:t>
            </a:r>
          </a:p>
          <a:p>
            <a:r>
              <a:rPr lang="en-US" dirty="0" smtClean="0"/>
              <a:t>Will a saved person experience the wrath of God?</a:t>
            </a:r>
          </a:p>
          <a:p>
            <a:r>
              <a:rPr lang="en-US" dirty="0" smtClean="0"/>
              <a:t>The Just shall LIVE by faith: obedience is the evidence of your salvation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Paul dealt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causing dissensions and hindrances</a:t>
            </a:r>
          </a:p>
          <a:p>
            <a:r>
              <a:rPr lang="en-US" dirty="0" err="1" smtClean="0"/>
              <a:t>Judaizers</a:t>
            </a:r>
            <a:r>
              <a:rPr lang="en-US" dirty="0" smtClean="0"/>
              <a:t> who wanted the Law plus grace</a:t>
            </a:r>
          </a:p>
          <a:p>
            <a:r>
              <a:rPr lang="en-US" dirty="0" smtClean="0"/>
              <a:t>Antinomians who wanted grace, grace, grace</a:t>
            </a:r>
          </a:p>
          <a:p>
            <a:r>
              <a:rPr lang="en-US" dirty="0" smtClean="0"/>
              <a:t>The strong and the weak</a:t>
            </a:r>
          </a:p>
          <a:p>
            <a:r>
              <a:rPr lang="en-US" dirty="0" smtClean="0"/>
              <a:t>Judging and regarding with contempt</a:t>
            </a:r>
          </a:p>
          <a:p>
            <a:r>
              <a:rPr lang="en-US" dirty="0" smtClean="0"/>
              <a:t>Jews accepting the Gentiles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Verses 1-2  Phoebe: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sister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servant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to be received in a manner worthy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to be helped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helper of many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helped Paul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Timothy 3:2-7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Overseers: above reproach: without blame in light of the whole picture</a:t>
            </a:r>
          </a:p>
          <a:p>
            <a:r>
              <a:rPr lang="en-US" dirty="0" smtClean="0"/>
              <a:t>Temperate: sober, free from life dominating influences</a:t>
            </a:r>
          </a:p>
          <a:p>
            <a:r>
              <a:rPr lang="en-US" dirty="0" smtClean="0"/>
              <a:t>Prudent: living in God defined balance</a:t>
            </a:r>
          </a:p>
          <a:p>
            <a:r>
              <a:rPr lang="en-US" dirty="0" smtClean="0"/>
              <a:t>Not pugnacious: brawler, striker, contentious</a:t>
            </a:r>
          </a:p>
          <a:p>
            <a:r>
              <a:rPr lang="en-US" dirty="0" smtClean="0"/>
              <a:t>One who manages his own household</a:t>
            </a:r>
          </a:p>
          <a:p>
            <a:r>
              <a:rPr lang="en-US" dirty="0" smtClean="0"/>
              <a:t>Not a new convert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Deacons and Deaconesses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Dignified</a:t>
            </a:r>
          </a:p>
          <a:p>
            <a:r>
              <a:rPr lang="en-US" dirty="0" smtClean="0"/>
              <a:t>Not malicious gossips/ not double tongued</a:t>
            </a:r>
          </a:p>
          <a:p>
            <a:r>
              <a:rPr lang="en-US" dirty="0" smtClean="0"/>
              <a:t>Tested</a:t>
            </a:r>
          </a:p>
          <a:p>
            <a:r>
              <a:rPr lang="en-US" dirty="0" smtClean="0"/>
              <a:t>Faithful in all</a:t>
            </a:r>
          </a:p>
          <a:p>
            <a:r>
              <a:rPr lang="en-US" dirty="0" smtClean="0"/>
              <a:t>Temperate</a:t>
            </a:r>
          </a:p>
          <a:p>
            <a:r>
              <a:rPr lang="en-US" b="1" dirty="0" smtClean="0"/>
              <a:t>Distinctions between deacon and bishop: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Hold to the mystery of faith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Tested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Romans 16:3-16</a:t>
            </a:r>
            <a:br>
              <a:rPr lang="en-US" dirty="0" smtClean="0"/>
            </a:br>
            <a:r>
              <a:rPr lang="en-US" dirty="0" smtClean="0"/>
              <a:t>List of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Prisca</a:t>
            </a:r>
            <a:r>
              <a:rPr lang="en-US" dirty="0" smtClean="0"/>
              <a:t> and </a:t>
            </a:r>
            <a:r>
              <a:rPr lang="en-US" dirty="0" err="1" smtClean="0"/>
              <a:t>Aquilla</a:t>
            </a:r>
            <a:r>
              <a:rPr lang="en-US" dirty="0" smtClean="0"/>
              <a:t>: Jews, ministered with Paul</a:t>
            </a:r>
          </a:p>
          <a:p>
            <a:r>
              <a:rPr lang="en-US" smtClean="0"/>
              <a:t>Kinsmen</a:t>
            </a:r>
            <a:endParaRPr lang="en-US" dirty="0" smtClean="0"/>
          </a:p>
          <a:p>
            <a:r>
              <a:rPr lang="en-US" dirty="0" smtClean="0"/>
              <a:t>Fellow workers</a:t>
            </a:r>
          </a:p>
          <a:p>
            <a:r>
              <a:rPr lang="en-US" dirty="0" smtClean="0"/>
              <a:t>Fellow prisoners</a:t>
            </a:r>
          </a:p>
          <a:p>
            <a:r>
              <a:rPr lang="en-US" dirty="0" smtClean="0"/>
              <a:t>Hard workers</a:t>
            </a:r>
          </a:p>
          <a:p>
            <a:r>
              <a:rPr lang="en-US" dirty="0" smtClean="0"/>
              <a:t>Beloved</a:t>
            </a:r>
          </a:p>
          <a:p>
            <a:r>
              <a:rPr lang="en-US" dirty="0" smtClean="0"/>
              <a:t>Outstanding</a:t>
            </a:r>
          </a:p>
          <a:p>
            <a:r>
              <a:rPr lang="en-US" dirty="0" smtClean="0"/>
              <a:t>Approved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16:17-20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Warning: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Watch for those who cause dissensions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and hindrances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Turn away from them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Be wise in what is good; innocent in what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is evil</a:t>
            </a:r>
          </a:p>
          <a:p>
            <a:r>
              <a:rPr lang="en-US" dirty="0" smtClean="0"/>
              <a:t>Exhortation: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Paul rejoiced because of their obedience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The God of peace will soon crush Satan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who cause dissensions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give hindrances</a:t>
            </a:r>
          </a:p>
          <a:p>
            <a:r>
              <a:rPr lang="en-US" dirty="0" smtClean="0"/>
              <a:t>They are contrary to correct teaching</a:t>
            </a:r>
          </a:p>
          <a:p>
            <a:r>
              <a:rPr lang="en-US" dirty="0" smtClean="0"/>
              <a:t>They deceive hearts of unsuspecting </a:t>
            </a:r>
          </a:p>
          <a:p>
            <a:r>
              <a:rPr lang="en-US" dirty="0" smtClean="0"/>
              <a:t>Have smooth and flattering speech</a:t>
            </a:r>
          </a:p>
          <a:p>
            <a:r>
              <a:rPr lang="en-US" dirty="0" smtClean="0"/>
              <a:t>Slaves of their appetites, not the Lord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16:21-24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sent greetings to: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Timothy – Paul’s fellow worker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Lucius</a:t>
            </a:r>
            <a:r>
              <a:rPr lang="en-US" dirty="0" smtClean="0"/>
              <a:t>, Jason and </a:t>
            </a:r>
            <a:r>
              <a:rPr lang="en-US" dirty="0" err="1" smtClean="0"/>
              <a:t>Sosipater</a:t>
            </a:r>
            <a:r>
              <a:rPr lang="en-US" dirty="0" smtClean="0"/>
              <a:t> – fellow Jews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Tertius</a:t>
            </a:r>
            <a:r>
              <a:rPr lang="en-US" dirty="0" smtClean="0"/>
              <a:t>, Paul’s scribe, SENT his greetings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Gaius – hosted Paul and the church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46</TotalTime>
  <Words>281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the_feast</vt:lpstr>
      <vt:lpstr>Romans Part IV</vt:lpstr>
      <vt:lpstr>Problems Paul dealt with</vt:lpstr>
      <vt:lpstr>Romans 16</vt:lpstr>
      <vt:lpstr>I Timothy 3:2-7</vt:lpstr>
      <vt:lpstr>Deacons and Deaconesses</vt:lpstr>
      <vt:lpstr>Romans 16:3-16 List of friends</vt:lpstr>
      <vt:lpstr>Romans 16:17-20</vt:lpstr>
      <vt:lpstr>Those who cause dissensions</vt:lpstr>
      <vt:lpstr>Romans 16:21-24</vt:lpstr>
      <vt:lpstr>Romans 16:25-27</vt:lpstr>
      <vt:lpstr>What is the mystery?</vt:lpstr>
      <vt:lpstr>Application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Part IV</dc:title>
  <dc:creator>Jenny</dc:creator>
  <cp:lastModifiedBy>Jenny</cp:lastModifiedBy>
  <cp:revision>12</cp:revision>
  <dcterms:created xsi:type="dcterms:W3CDTF">2012-10-31T23:47:45Z</dcterms:created>
  <dcterms:modified xsi:type="dcterms:W3CDTF">2012-11-01T00:33:47Z</dcterms:modified>
</cp:coreProperties>
</file>