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65" autoAdjust="0"/>
  </p:normalViewPr>
  <p:slideViewPr>
    <p:cSldViewPr>
      <p:cViewPr varScale="1">
        <p:scale>
          <a:sx n="70" d="100"/>
          <a:sy n="70" d="100"/>
        </p:scale>
        <p:origin x="-605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390" y="-77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F266A-E4B3-440A-B1EF-B638E9EF3769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45B25-7D8B-4FE0-9D7D-EB0BA3C05A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86BB56D-3AAB-4C10-A9C8-D23E9A3AF45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D35562-702C-4AC2-94FA-71CD616A4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6BB56D-3AAB-4C10-A9C8-D23E9A3AF45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35562-702C-4AC2-94FA-71CD616A4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6BB56D-3AAB-4C10-A9C8-D23E9A3AF45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35562-702C-4AC2-94FA-71CD616A4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6BB56D-3AAB-4C10-A9C8-D23E9A3AF45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35562-702C-4AC2-94FA-71CD616A4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6BB56D-3AAB-4C10-A9C8-D23E9A3AF45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35562-702C-4AC2-94FA-71CD616A4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6BB56D-3AAB-4C10-A9C8-D23E9A3AF45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35562-702C-4AC2-94FA-71CD616A4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6BB56D-3AAB-4C10-A9C8-D23E9A3AF45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35562-702C-4AC2-94FA-71CD616A4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6BB56D-3AAB-4C10-A9C8-D23E9A3AF45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35562-702C-4AC2-94FA-71CD616A4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6BB56D-3AAB-4C10-A9C8-D23E9A3AF45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35562-702C-4AC2-94FA-71CD616A4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6BB56D-3AAB-4C10-A9C8-D23E9A3AF45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35562-702C-4AC2-94FA-71CD616A4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6BB56D-3AAB-4C10-A9C8-D23E9A3AF45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35562-702C-4AC2-94FA-71CD616A4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6BB56D-3AAB-4C10-A9C8-D23E9A3AF45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35562-702C-4AC2-94FA-71CD616A4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86BB56D-3AAB-4C10-A9C8-D23E9A3AF45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D35562-702C-4AC2-94FA-71CD616A4E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Romans Part IV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12:14-21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 are to view other people</a:t>
            </a:r>
          </a:p>
          <a:p>
            <a:r>
              <a:rPr lang="en-US" dirty="0" smtClean="0"/>
              <a:t>We are to be devoted to one another</a:t>
            </a:r>
          </a:p>
          <a:p>
            <a:r>
              <a:rPr lang="en-US" dirty="0" smtClean="0"/>
              <a:t>Bless those who curse you</a:t>
            </a:r>
          </a:p>
          <a:p>
            <a:r>
              <a:rPr lang="en-US" dirty="0" smtClean="0"/>
              <a:t>Be of the same mind toward one another</a:t>
            </a:r>
          </a:p>
          <a:p>
            <a:r>
              <a:rPr lang="en-US" dirty="0" smtClean="0"/>
              <a:t>Not haughty in mind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4000" dirty="0" smtClean="0">
                <a:solidFill>
                  <a:srgbClr val="7030A0"/>
                </a:solidFill>
              </a:rPr>
              <a:t>Transformation begins in the </a:t>
            </a:r>
            <a:r>
              <a:rPr lang="en-US" sz="4000" dirty="0" smtClean="0">
                <a:solidFill>
                  <a:srgbClr val="7030A0"/>
                </a:solidFill>
              </a:rPr>
              <a:t>mind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Romans 1 – 11 are the mercies of God</a:t>
            </a:r>
          </a:p>
          <a:p>
            <a:r>
              <a:rPr lang="en-US" dirty="0" smtClean="0"/>
              <a:t>Because of His mercies, this is what one should do: Romans 12:1-2</a:t>
            </a:r>
          </a:p>
          <a:p>
            <a:r>
              <a:rPr lang="en-US" dirty="0" smtClean="0"/>
              <a:t>Present your bodies</a:t>
            </a:r>
          </a:p>
          <a:p>
            <a:r>
              <a:rPr lang="en-US" dirty="0" smtClean="0"/>
              <a:t>Living</a:t>
            </a:r>
          </a:p>
          <a:p>
            <a:r>
              <a:rPr lang="en-US" dirty="0" smtClean="0"/>
              <a:t>Holy</a:t>
            </a:r>
          </a:p>
          <a:p>
            <a:r>
              <a:rPr lang="en-US" dirty="0" smtClean="0"/>
              <a:t>Acceptable</a:t>
            </a:r>
          </a:p>
          <a:p>
            <a:r>
              <a:rPr lang="en-US" dirty="0" smtClean="0"/>
              <a:t>Spiritual service of worship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Sacrifices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Reconciliation:</a:t>
            </a:r>
            <a:r>
              <a:rPr lang="en-US" dirty="0" smtClean="0"/>
              <a:t>  </a:t>
            </a:r>
            <a:r>
              <a:rPr lang="en-US" i="1" dirty="0" err="1" smtClean="0"/>
              <a:t>Katalages</a:t>
            </a:r>
            <a:r>
              <a:rPr lang="en-US" dirty="0" smtClean="0"/>
              <a:t>: reconciliation, restoration, exchange. A change or reconciliation from a state of enmity between persons to one of friendship. Between God and man it is the result of the redemption, the divine act of salvation, the ceasing of God’s wrath. </a:t>
            </a:r>
          </a:p>
          <a:p>
            <a:r>
              <a:rPr lang="en-US" dirty="0" smtClean="0"/>
              <a:t>JESUS MADE THIS SACRIFICE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Sacrifices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Consecration:  </a:t>
            </a:r>
            <a:r>
              <a:rPr lang="en-US" i="1" dirty="0" err="1" smtClean="0"/>
              <a:t>egkainizo</a:t>
            </a:r>
            <a:r>
              <a:rPr lang="en-US" dirty="0" smtClean="0"/>
              <a:t> and </a:t>
            </a:r>
            <a:r>
              <a:rPr lang="en-US" i="1" dirty="0" err="1" smtClean="0"/>
              <a:t>teleioo</a:t>
            </a:r>
            <a:r>
              <a:rPr lang="en-US" dirty="0" smtClean="0"/>
              <a:t> – to make new. To dedicate, consecrate, to make perfect by reaching the intended goal.</a:t>
            </a:r>
          </a:p>
          <a:p>
            <a:r>
              <a:rPr lang="en-US" dirty="0" smtClean="0"/>
              <a:t>Old Testament: </a:t>
            </a:r>
            <a:r>
              <a:rPr lang="en-US" i="1" dirty="0" err="1" smtClean="0"/>
              <a:t>yad</a:t>
            </a:r>
            <a:r>
              <a:rPr lang="en-US" dirty="0" smtClean="0"/>
              <a:t> – hand. Ritual cleansing was portrayed by “washing the hands”. This symbolic action also denoted “absolution from guilt”. </a:t>
            </a:r>
          </a:p>
          <a:p>
            <a:r>
              <a:rPr lang="en-US" i="1" dirty="0" err="1" smtClean="0"/>
              <a:t>Qadash</a:t>
            </a:r>
            <a:r>
              <a:rPr lang="en-US" dirty="0" smtClean="0"/>
              <a:t>: That which is distinct from the common or profane; it belongs to the sphere of the sacred.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Consecration offering: </a:t>
            </a:r>
          </a:p>
          <a:p>
            <a:r>
              <a:rPr lang="en-US" dirty="0" smtClean="0"/>
              <a:t>Presenting one’s own body</a:t>
            </a:r>
          </a:p>
          <a:p>
            <a:r>
              <a:rPr lang="en-US" dirty="0" smtClean="0"/>
              <a:t>Living and holy</a:t>
            </a:r>
          </a:p>
          <a:p>
            <a:r>
              <a:rPr lang="en-US" dirty="0" smtClean="0"/>
              <a:t>LIVING as opposed to the Old Testament’s, DEAD sacrifice</a:t>
            </a:r>
          </a:p>
          <a:p>
            <a:r>
              <a:rPr lang="en-US" dirty="0" smtClean="0"/>
              <a:t>The just shall live by faith: giving up one’s own life by faith, to live holy.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be conformed: </a:t>
            </a:r>
            <a:r>
              <a:rPr lang="en-US" i="1" dirty="0" err="1" smtClean="0"/>
              <a:t>Suschematizo</a:t>
            </a:r>
            <a:r>
              <a:rPr lang="en-US" i="1" dirty="0" smtClean="0"/>
              <a:t> </a:t>
            </a:r>
            <a:r>
              <a:rPr lang="en-US" dirty="0" smtClean="0"/>
              <a:t>– to fashion alike, to conform to the same pattern outwardly.</a:t>
            </a:r>
          </a:p>
          <a:p>
            <a:r>
              <a:rPr lang="en-US" dirty="0" smtClean="0"/>
              <a:t>World: </a:t>
            </a:r>
            <a:r>
              <a:rPr lang="en-US" i="1" dirty="0" err="1" smtClean="0"/>
              <a:t>aionos</a:t>
            </a:r>
            <a:r>
              <a:rPr lang="en-US" dirty="0" smtClean="0"/>
              <a:t> – age, referring to an age or time in contrast to “</a:t>
            </a:r>
            <a:r>
              <a:rPr lang="en-US" dirty="0" err="1" smtClean="0"/>
              <a:t>kosmos</a:t>
            </a:r>
            <a:r>
              <a:rPr lang="en-US" dirty="0" smtClean="0"/>
              <a:t>”, referring to people or space. The world system, practices and standards of those without God.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transformed: </a:t>
            </a:r>
            <a:r>
              <a:rPr lang="en-US" i="1" dirty="0" err="1" smtClean="0"/>
              <a:t>metamorphoo</a:t>
            </a:r>
            <a:r>
              <a:rPr lang="en-US" dirty="0" smtClean="0"/>
              <a:t> – denoting change of place or condition. To transform, transfigure, change ones form.</a:t>
            </a:r>
          </a:p>
          <a:p>
            <a:r>
              <a:rPr lang="en-US" dirty="0" smtClean="0"/>
              <a:t>The mind plays the key role in transformation</a:t>
            </a:r>
          </a:p>
          <a:p>
            <a:r>
              <a:rPr lang="en-US" dirty="0" smtClean="0"/>
              <a:t>How do we become transformed?</a:t>
            </a:r>
          </a:p>
          <a:p>
            <a:r>
              <a:rPr lang="en-US" dirty="0" smtClean="0"/>
              <a:t>By studying the Bible</a:t>
            </a:r>
          </a:p>
          <a:p>
            <a:r>
              <a:rPr lang="en-US" dirty="0" smtClean="0"/>
              <a:t>By discussing it with fellow students of the Word</a:t>
            </a:r>
          </a:p>
          <a:p>
            <a:r>
              <a:rPr lang="en-US" dirty="0" smtClean="0"/>
              <a:t>By applying what you’ve learned to daily life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be transformed?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prove what the will of God is</a:t>
            </a:r>
          </a:p>
          <a:p>
            <a:r>
              <a:rPr lang="en-US" dirty="0" smtClean="0"/>
              <a:t>Which is Good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Acceptable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Perfect</a:t>
            </a:r>
          </a:p>
          <a:p>
            <a:pPr>
              <a:buNone/>
            </a:pPr>
            <a:r>
              <a:rPr lang="en-US" dirty="0" smtClean="0"/>
              <a:t>The will of God is living according to His Word, doing what HE says.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Spiritual Gifts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Romans 12:6-8</a:t>
            </a:r>
          </a:p>
          <a:p>
            <a:r>
              <a:rPr lang="en-US" dirty="0" smtClean="0"/>
              <a:t>Prophecy</a:t>
            </a:r>
          </a:p>
          <a:p>
            <a:r>
              <a:rPr lang="en-US" dirty="0" smtClean="0"/>
              <a:t>Service</a:t>
            </a:r>
          </a:p>
          <a:p>
            <a:r>
              <a:rPr lang="en-US" dirty="0" smtClean="0"/>
              <a:t>Teaching</a:t>
            </a:r>
          </a:p>
          <a:p>
            <a:r>
              <a:rPr lang="en-US" dirty="0" smtClean="0"/>
              <a:t>Exhortation</a:t>
            </a:r>
          </a:p>
          <a:p>
            <a:r>
              <a:rPr lang="en-US" dirty="0" smtClean="0"/>
              <a:t>Giving</a:t>
            </a:r>
          </a:p>
          <a:p>
            <a:r>
              <a:rPr lang="en-US" dirty="0" smtClean="0"/>
              <a:t>Leading</a:t>
            </a:r>
          </a:p>
          <a:p>
            <a:r>
              <a:rPr lang="en-US" dirty="0" smtClean="0"/>
              <a:t>Showing mercy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he_feas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harvest pics for power point</Template>
  <TotalTime>40</TotalTime>
  <Words>411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the_feast</vt:lpstr>
      <vt:lpstr>Romans Part IV</vt:lpstr>
      <vt:lpstr>Romans 12</vt:lpstr>
      <vt:lpstr>Sacrifices</vt:lpstr>
      <vt:lpstr>Sacrifices</vt:lpstr>
      <vt:lpstr>Romans 12</vt:lpstr>
      <vt:lpstr>Romans 12</vt:lpstr>
      <vt:lpstr>Romans 12</vt:lpstr>
      <vt:lpstr>Why be transformed?</vt:lpstr>
      <vt:lpstr>Spiritual Gifts</vt:lpstr>
      <vt:lpstr>Romans 12:14-21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 Part IV</dc:title>
  <dc:creator>Jenny</dc:creator>
  <cp:lastModifiedBy>Jenny</cp:lastModifiedBy>
  <cp:revision>9</cp:revision>
  <dcterms:created xsi:type="dcterms:W3CDTF">2012-09-18T23:29:57Z</dcterms:created>
  <dcterms:modified xsi:type="dcterms:W3CDTF">2012-09-19T00:10:20Z</dcterms:modified>
</cp:coreProperties>
</file>