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0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6D6E374-2DD6-4EFA-93BF-153D5413E8DA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A723DA9-14DC-4D5E-BD2D-E16BEE38D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D6E374-2DD6-4EFA-93BF-153D5413E8DA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23DA9-14DC-4D5E-BD2D-E16BEE38D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D6E374-2DD6-4EFA-93BF-153D5413E8DA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23DA9-14DC-4D5E-BD2D-E16BEE38D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D6E374-2DD6-4EFA-93BF-153D5413E8DA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23DA9-14DC-4D5E-BD2D-E16BEE38D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D6E374-2DD6-4EFA-93BF-153D5413E8DA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23DA9-14DC-4D5E-BD2D-E16BEE38D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D6E374-2DD6-4EFA-93BF-153D5413E8DA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23DA9-14DC-4D5E-BD2D-E16BEE38D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D6E374-2DD6-4EFA-93BF-153D5413E8DA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23DA9-14DC-4D5E-BD2D-E16BEE38D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D6E374-2DD6-4EFA-93BF-153D5413E8DA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23DA9-14DC-4D5E-BD2D-E16BEE38D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D6E374-2DD6-4EFA-93BF-153D5413E8DA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23DA9-14DC-4D5E-BD2D-E16BEE38D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D6E374-2DD6-4EFA-93BF-153D5413E8DA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23DA9-14DC-4D5E-BD2D-E16BEE38D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D6E374-2DD6-4EFA-93BF-153D5413E8DA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23DA9-14DC-4D5E-BD2D-E16BEE38D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D6E374-2DD6-4EFA-93BF-153D5413E8DA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23DA9-14DC-4D5E-BD2D-E16BEE38D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6D6E374-2DD6-4EFA-93BF-153D5413E8DA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723DA9-14DC-4D5E-BD2D-E16BEE38D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Romans Part IV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13:11-14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Wake up</a:t>
            </a:r>
          </a:p>
          <a:p>
            <a:r>
              <a:rPr lang="en-US" dirty="0" smtClean="0"/>
              <a:t>The Lord’s return is much nearer than when we believed</a:t>
            </a:r>
          </a:p>
          <a:p>
            <a:r>
              <a:rPr lang="en-US" dirty="0" smtClean="0"/>
              <a:t>“Do this” refers to loving one’s neighbor</a:t>
            </a:r>
          </a:p>
          <a:p>
            <a:r>
              <a:rPr lang="en-US" dirty="0" smtClean="0"/>
              <a:t>Love is the fulfillment of the Law</a:t>
            </a:r>
          </a:p>
          <a:p>
            <a:r>
              <a:rPr lang="en-US" dirty="0" smtClean="0"/>
              <a:t>Lay aside the deeds of darkness</a:t>
            </a:r>
          </a:p>
          <a:p>
            <a:r>
              <a:rPr lang="en-US" dirty="0" smtClean="0"/>
              <a:t>Put on the armor of light</a:t>
            </a:r>
          </a:p>
          <a:p>
            <a:r>
              <a:rPr lang="en-US" dirty="0" smtClean="0"/>
              <a:t>Behave properly..as in the 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13:11-14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in carousing and drunkenness</a:t>
            </a:r>
          </a:p>
          <a:p>
            <a:r>
              <a:rPr lang="en-US" dirty="0" smtClean="0"/>
              <a:t>NOT in sexual promiscuity and sensuality</a:t>
            </a:r>
          </a:p>
          <a:p>
            <a:r>
              <a:rPr lang="en-US" dirty="0" smtClean="0"/>
              <a:t>NOT in strife and jealousy</a:t>
            </a:r>
          </a:p>
          <a:p>
            <a:r>
              <a:rPr lang="en-US" dirty="0" smtClean="0"/>
              <a:t>Put ON the Lord Jesus Christ</a:t>
            </a:r>
          </a:p>
          <a:p>
            <a:r>
              <a:rPr lang="en-US" dirty="0" smtClean="0"/>
              <a:t>Make no provision for the flesh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Thessalonians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and abound in love for one another</a:t>
            </a:r>
          </a:p>
          <a:p>
            <a:r>
              <a:rPr lang="en-US" dirty="0" smtClean="0"/>
              <a:t>Be alert</a:t>
            </a:r>
          </a:p>
          <a:p>
            <a:r>
              <a:rPr lang="en-US" dirty="0" smtClean="0"/>
              <a:t>Be sober</a:t>
            </a:r>
          </a:p>
          <a:p>
            <a:r>
              <a:rPr lang="en-US" dirty="0" smtClean="0"/>
              <a:t>Are YOU being alert and sober, increasing in love, not just “steady as she goes”?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Subjection to governing authorities</a:t>
            </a:r>
          </a:p>
          <a:p>
            <a:r>
              <a:rPr lang="en-US" dirty="0" smtClean="0"/>
              <a:t>Historical setting: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Rome was the governing authority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Persecution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Ten years before Nero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Governing Authorities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person is to be subject to governing authorities</a:t>
            </a:r>
          </a:p>
          <a:p>
            <a:r>
              <a:rPr lang="en-US" dirty="0" smtClean="0"/>
              <a:t>God established authority</a:t>
            </a:r>
          </a:p>
          <a:p>
            <a:r>
              <a:rPr lang="en-US" dirty="0" smtClean="0"/>
              <a:t>No authority except from Him</a:t>
            </a:r>
          </a:p>
          <a:p>
            <a:r>
              <a:rPr lang="en-US" dirty="0" smtClean="0"/>
              <a:t>Those who resist the authority – oppose God</a:t>
            </a:r>
          </a:p>
          <a:p>
            <a:r>
              <a:rPr lang="en-US" dirty="0" smtClean="0"/>
              <a:t>Rules are established to bring good behavior and punish evil behavior</a:t>
            </a:r>
          </a:p>
          <a:p>
            <a:r>
              <a:rPr lang="en-US" dirty="0" smtClean="0"/>
              <a:t>God’s ministers of good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4 and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Acts 4</a:t>
            </a:r>
            <a:r>
              <a:rPr lang="en-US" dirty="0" smtClean="0"/>
              <a:t>  “Judge for yourselves whether it is right in God’s sight to obey you rather than </a:t>
            </a:r>
            <a:r>
              <a:rPr lang="en-US" dirty="0" smtClean="0"/>
              <a:t>God. </a:t>
            </a:r>
            <a:r>
              <a:rPr lang="en-US" dirty="0" smtClean="0"/>
              <a:t>For we </a:t>
            </a:r>
            <a:r>
              <a:rPr lang="en-US" b="1" dirty="0" smtClean="0"/>
              <a:t>cannot</a:t>
            </a:r>
            <a:r>
              <a:rPr lang="en-US" dirty="0" smtClean="0"/>
              <a:t> help speaking about what we have seen and heard.”</a:t>
            </a:r>
          </a:p>
          <a:p>
            <a:r>
              <a:rPr lang="en-US" b="1" dirty="0" smtClean="0"/>
              <a:t>Acts 5:29  </a:t>
            </a:r>
            <a:r>
              <a:rPr lang="en-US" dirty="0" smtClean="0"/>
              <a:t>“We must obey God rather than men”</a:t>
            </a:r>
          </a:p>
          <a:p>
            <a:r>
              <a:rPr lang="en-US" dirty="0" smtClean="0"/>
              <a:t>The apostles chose God over men and were ready to pay the consequences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Exodus 1:15-21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Egypt was a godless society like Rome</a:t>
            </a:r>
          </a:p>
          <a:p>
            <a:r>
              <a:rPr lang="en-US" dirty="0" smtClean="0"/>
              <a:t>Midwives feared God above Pharaoh</a:t>
            </a:r>
          </a:p>
          <a:p>
            <a:r>
              <a:rPr lang="en-US" dirty="0" smtClean="0"/>
              <a:t>Result: Moses  was spared and became Israel’s deliverer</a:t>
            </a:r>
          </a:p>
          <a:p>
            <a:r>
              <a:rPr lang="en-US" dirty="0" smtClean="0"/>
              <a:t>God honored the midwives and gave them families of their own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Philippians 3:20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our citizenship is in heaven and we eagerly await a Savior from </a:t>
            </a:r>
            <a:r>
              <a:rPr lang="en-US" b="1" dirty="0" smtClean="0"/>
              <a:t>there</a:t>
            </a:r>
            <a:r>
              <a:rPr lang="en-US" dirty="0" smtClean="0"/>
              <a:t>, the Lord Jesus Christ.</a:t>
            </a:r>
          </a:p>
          <a:p>
            <a:r>
              <a:rPr lang="en-US" dirty="0" smtClean="0"/>
              <a:t>The believer’s citizenship is in heaven</a:t>
            </a:r>
          </a:p>
          <a:p>
            <a:r>
              <a:rPr lang="en-US" dirty="0" smtClean="0"/>
              <a:t>His ultimate authority is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Philippians and 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Paul does </a:t>
            </a:r>
            <a:r>
              <a:rPr lang="en-US" b="1" dirty="0" smtClean="0"/>
              <a:t>NOT</a:t>
            </a:r>
            <a:r>
              <a:rPr lang="en-US" dirty="0" smtClean="0"/>
              <a:t> say that being subject to the governing authority means that Christians have to do something that is sin.</a:t>
            </a:r>
          </a:p>
          <a:p>
            <a:r>
              <a:rPr lang="en-US" b="1" dirty="0" smtClean="0"/>
              <a:t>Genesis 9:5-6 </a:t>
            </a:r>
            <a:r>
              <a:rPr lang="en-US" dirty="0" smtClean="0"/>
              <a:t>God set up government. “Whoever sheds the blood of man, by man shall his blood be shed, for in the image of God has God made man.”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13:8-10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Owe nothing to anyone, except love</a:t>
            </a:r>
          </a:p>
          <a:p>
            <a:r>
              <a:rPr lang="en-US" dirty="0" smtClean="0"/>
              <a:t>Loving one’s neighbor fulfills the Law</a:t>
            </a:r>
          </a:p>
          <a:p>
            <a:r>
              <a:rPr lang="en-US" dirty="0" smtClean="0"/>
              <a:t>Love your neighbor as yourself</a:t>
            </a:r>
          </a:p>
          <a:p>
            <a:r>
              <a:rPr lang="en-US" dirty="0" smtClean="0"/>
              <a:t>Love does no wrong to its neighbor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Luke 10:30-37  The one hated, became the neighbor to the man in need</a:t>
            </a:r>
          </a:p>
          <a:p>
            <a:r>
              <a:rPr lang="en-US" dirty="0" smtClean="0"/>
              <a:t>Matt. 5:42  Don’t turn away from the one who wants to borrow from you</a:t>
            </a:r>
          </a:p>
          <a:p>
            <a:r>
              <a:rPr lang="en-US" dirty="0" smtClean="0"/>
              <a:t>John 3:16  God loved the world, which was in need, and gave us what we needed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_feas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harvest pics for power point</Template>
  <TotalTime>40</TotalTime>
  <Words>431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the_feast</vt:lpstr>
      <vt:lpstr>Romans Part IV</vt:lpstr>
      <vt:lpstr>Romans 13</vt:lpstr>
      <vt:lpstr>Governing Authorities</vt:lpstr>
      <vt:lpstr>Acts 4 and 5</vt:lpstr>
      <vt:lpstr>Exodus 1:15-21</vt:lpstr>
      <vt:lpstr>Philippians 3:20</vt:lpstr>
      <vt:lpstr>Philippians and Genesis</vt:lpstr>
      <vt:lpstr>Romans 13:8-10</vt:lpstr>
      <vt:lpstr>Cross References</vt:lpstr>
      <vt:lpstr>Romans 13:11-14</vt:lpstr>
      <vt:lpstr>Romans 13:11-14</vt:lpstr>
      <vt:lpstr>I Thessalonians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 Part IV</dc:title>
  <dc:creator>Jenny</dc:creator>
  <cp:lastModifiedBy>Jenny</cp:lastModifiedBy>
  <cp:revision>9</cp:revision>
  <dcterms:created xsi:type="dcterms:W3CDTF">2012-10-10T10:46:05Z</dcterms:created>
  <dcterms:modified xsi:type="dcterms:W3CDTF">2012-10-11T01:24:12Z</dcterms:modified>
</cp:coreProperties>
</file>