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1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B722F7-248C-48B6-8E50-DE2ECDEBFA2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ABE31F-A7FF-4505-A77E-AC7C127DF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810000"/>
            <a:ext cx="4191000" cy="533400"/>
          </a:xfrm>
        </p:spPr>
        <p:txBody>
          <a:bodyPr/>
          <a:lstStyle/>
          <a:p>
            <a:r>
              <a:rPr lang="en-US" sz="2400" dirty="0" smtClean="0"/>
              <a:t>Lesson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Romans 15:14-33</a:t>
            </a:r>
            <a:br>
              <a:rPr lang="en-US" dirty="0" smtClean="0"/>
            </a:br>
            <a:r>
              <a:rPr lang="en-US" dirty="0" smtClean="0"/>
              <a:t>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encouraged the </a:t>
            </a:r>
            <a:r>
              <a:rPr lang="en-US" dirty="0" smtClean="0"/>
              <a:t>Roman </a:t>
            </a:r>
            <a:r>
              <a:rPr lang="en-US" dirty="0" smtClean="0"/>
              <a:t>believers</a:t>
            </a:r>
          </a:p>
          <a:p>
            <a:r>
              <a:rPr lang="en-US" dirty="0" smtClean="0"/>
              <a:t>He was bold and gracious</a:t>
            </a:r>
          </a:p>
          <a:p>
            <a:r>
              <a:rPr lang="en-US" dirty="0" smtClean="0"/>
              <a:t>Wanted his offering of the Gentiles to God to be acceptable and sanctified  vs. 16</a:t>
            </a:r>
          </a:p>
          <a:p>
            <a:r>
              <a:rPr lang="en-US" dirty="0" smtClean="0"/>
              <a:t>Desired result: obedient in word and deed</a:t>
            </a:r>
          </a:p>
          <a:p>
            <a:r>
              <a:rPr lang="en-US" dirty="0" smtClean="0"/>
              <a:t>Had not preached in Rome yet</a:t>
            </a:r>
          </a:p>
          <a:p>
            <a:r>
              <a:rPr lang="en-US" dirty="0" smtClean="0"/>
              <a:t>On his way to Jerusalem to take a gift to the poor Jews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Prayer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Strive together in prayer for me</a:t>
            </a:r>
          </a:p>
          <a:p>
            <a:r>
              <a:rPr lang="en-US" dirty="0" smtClean="0"/>
              <a:t>Rescued from those disobedient in Judea</a:t>
            </a:r>
          </a:p>
          <a:p>
            <a:r>
              <a:rPr lang="en-US" dirty="0" smtClean="0"/>
              <a:t>His service for Jerusalem would prove acceptable to the Jewish saints there</a:t>
            </a:r>
          </a:p>
          <a:p>
            <a:r>
              <a:rPr lang="en-US" dirty="0" smtClean="0"/>
              <a:t>That he would come to Rome in joy by God’s will</a:t>
            </a:r>
          </a:p>
          <a:p>
            <a:r>
              <a:rPr lang="en-US" dirty="0" smtClean="0"/>
              <a:t>Find rest in their company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smtClean="0"/>
              <a:t>of </a:t>
            </a:r>
            <a:r>
              <a:rPr lang="en-US" smtClean="0"/>
              <a:t>Peace </a:t>
            </a:r>
            <a:r>
              <a:rPr lang="en-US" dirty="0" smtClean="0"/>
              <a:t>be with you</a:t>
            </a:r>
          </a:p>
          <a:p>
            <a:r>
              <a:rPr lang="en-US" dirty="0" smtClean="0"/>
              <a:t>Peace brings: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Acceptance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Love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Building up of each other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Unity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Romans 14:1-12 Principle of Liberty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the one weak in faith</a:t>
            </a:r>
          </a:p>
          <a:p>
            <a:r>
              <a:rPr lang="en-US" dirty="0" smtClean="0"/>
              <a:t>Do not judge</a:t>
            </a:r>
          </a:p>
          <a:p>
            <a:r>
              <a:rPr lang="en-US" dirty="0" smtClean="0"/>
              <a:t>Do not regard any brother with contempt</a:t>
            </a:r>
          </a:p>
          <a:p>
            <a:r>
              <a:rPr lang="en-US" dirty="0" smtClean="0"/>
              <a:t>We shall all stand before Christ to be judged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Romans 14:13-23 Principle of Love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judge anymore  vs. 13</a:t>
            </a:r>
          </a:p>
          <a:p>
            <a:r>
              <a:rPr lang="en-US" dirty="0" smtClean="0"/>
              <a:t>Don’t cause a brother to stumble because of your freedom/liberty  vs. 13</a:t>
            </a:r>
          </a:p>
          <a:p>
            <a:r>
              <a:rPr lang="en-US" dirty="0" smtClean="0"/>
              <a:t>Walk in love  vs. 15</a:t>
            </a:r>
          </a:p>
          <a:p>
            <a:r>
              <a:rPr lang="en-US" dirty="0" smtClean="0"/>
              <a:t>Don’t hurt a brother vs. 15</a:t>
            </a:r>
          </a:p>
          <a:p>
            <a:r>
              <a:rPr lang="en-US" dirty="0" smtClean="0"/>
              <a:t>Pursue peace and building up  vs. 19</a:t>
            </a:r>
          </a:p>
          <a:p>
            <a:r>
              <a:rPr lang="en-US" dirty="0" smtClean="0"/>
              <a:t>Don’t tear down – build up!!!!  vs. 19-20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Strong: bear the weaknesses of those without strength…IN THE FAITH  14:1</a:t>
            </a:r>
          </a:p>
          <a:p>
            <a:r>
              <a:rPr lang="en-US" dirty="0" smtClean="0"/>
              <a:t>Please our neighbor for his good and edification, not our own  vs. 2</a:t>
            </a:r>
          </a:p>
          <a:p>
            <a:r>
              <a:rPr lang="en-US" dirty="0" smtClean="0"/>
              <a:t>Follow Christ’s example  vs.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15:1-13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Christ’s Example: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Took the reproach of others on Himself</a:t>
            </a:r>
          </a:p>
          <a:p>
            <a:r>
              <a:rPr lang="en-US" dirty="0" smtClean="0"/>
              <a:t>God’s Word has not changed</a:t>
            </a:r>
          </a:p>
          <a:p>
            <a:r>
              <a:rPr lang="en-US" dirty="0" smtClean="0"/>
              <a:t>All of it was written for our instruction</a:t>
            </a:r>
          </a:p>
          <a:p>
            <a:r>
              <a:rPr lang="en-US" dirty="0" smtClean="0"/>
              <a:t>Learning from Scripture brings perseverance and gives hope  vs.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elpis</a:t>
            </a:r>
            <a:r>
              <a:rPr lang="en-US" dirty="0" smtClean="0"/>
              <a:t>”: hope, desire of some good with expectation of obtaining it.</a:t>
            </a:r>
          </a:p>
          <a:p>
            <a:r>
              <a:rPr lang="en-US" dirty="0" smtClean="0"/>
              <a:t>The God of hope means the </a:t>
            </a:r>
            <a:r>
              <a:rPr lang="en-US" b="1" dirty="0" smtClean="0"/>
              <a:t>author and source </a:t>
            </a:r>
            <a:r>
              <a:rPr lang="en-US" dirty="0" smtClean="0"/>
              <a:t>of hope, not the one who needs hope.</a:t>
            </a:r>
          </a:p>
          <a:p>
            <a:r>
              <a:rPr lang="en-US" b="1" dirty="0" smtClean="0"/>
              <a:t>Romans 5:5</a:t>
            </a:r>
            <a:r>
              <a:rPr lang="en-US" dirty="0" smtClean="0"/>
              <a:t> and hope does not disappoint, because the love of God has been poured out within our hearts through the Holy Spirit who was given to us.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prayer request vs. 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God – only one</a:t>
            </a:r>
          </a:p>
          <a:p>
            <a:r>
              <a:rPr lang="en-US" dirty="0" smtClean="0"/>
              <a:t>Same mind with one another</a:t>
            </a:r>
          </a:p>
          <a:p>
            <a:r>
              <a:rPr lang="en-US" dirty="0" smtClean="0"/>
              <a:t>One accord</a:t>
            </a:r>
          </a:p>
          <a:p>
            <a:r>
              <a:rPr lang="en-US" dirty="0" smtClean="0"/>
              <a:t>One voice glorify God</a:t>
            </a:r>
          </a:p>
          <a:p>
            <a:r>
              <a:rPr lang="en-US" dirty="0" smtClean="0"/>
              <a:t>Voice…..words, speech,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15:7-12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Therefore: united in mind and voice</a:t>
            </a:r>
          </a:p>
          <a:p>
            <a:r>
              <a:rPr lang="en-US" dirty="0" smtClean="0"/>
              <a:t>Accept one another AS Christ did</a:t>
            </a:r>
          </a:p>
          <a:p>
            <a:r>
              <a:rPr lang="en-US" dirty="0" smtClean="0"/>
              <a:t>Accepting one another glorifies God</a:t>
            </a:r>
          </a:p>
          <a:p>
            <a:r>
              <a:rPr lang="en-US" dirty="0" smtClean="0"/>
              <a:t>Christ accepted both Jew and Gentile</a:t>
            </a:r>
          </a:p>
          <a:p>
            <a:r>
              <a:rPr lang="en-US" dirty="0" smtClean="0"/>
              <a:t>Scriptures were written for our encouragement</a:t>
            </a:r>
          </a:p>
          <a:p>
            <a:r>
              <a:rPr lang="en-US" dirty="0" smtClean="0"/>
              <a:t>God is faithful to His Word</a:t>
            </a:r>
          </a:p>
          <a:p>
            <a:r>
              <a:rPr lang="en-US" dirty="0" smtClean="0"/>
              <a:t>Jesus also extended mercy to the Gentiles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Encouragement/hope in the Bible – Old Testament and New Testament</a:t>
            </a:r>
          </a:p>
          <a:p>
            <a:r>
              <a:rPr lang="en-US" dirty="0" smtClean="0"/>
              <a:t>Hope comes because of God’s mercy</a:t>
            </a:r>
          </a:p>
          <a:p>
            <a:r>
              <a:rPr lang="en-US" dirty="0" smtClean="0"/>
              <a:t>In Christ, the Gentiles have hope</a:t>
            </a:r>
          </a:p>
          <a:p>
            <a:r>
              <a:rPr lang="en-US" dirty="0" smtClean="0"/>
              <a:t>God is the God of hope and the </a:t>
            </a:r>
            <a:r>
              <a:rPr lang="en-US" dirty="0" smtClean="0"/>
              <a:t>Giver </a:t>
            </a:r>
            <a:r>
              <a:rPr lang="en-US" dirty="0" smtClean="0"/>
              <a:t>of hope</a:t>
            </a:r>
          </a:p>
          <a:p>
            <a:r>
              <a:rPr lang="en-US" dirty="0" smtClean="0"/>
              <a:t>Believers are to abound in hope because of the Holy Spirit’s power within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52</TotalTime>
  <Words>425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the_feast</vt:lpstr>
      <vt:lpstr>Romans Part IV</vt:lpstr>
      <vt:lpstr>Romans 14:1-12 Principle of Liberty</vt:lpstr>
      <vt:lpstr>Romans 14:13-23 Principle of Love</vt:lpstr>
      <vt:lpstr>Romans 15</vt:lpstr>
      <vt:lpstr>Romans 15:1-13</vt:lpstr>
      <vt:lpstr>Hope</vt:lpstr>
      <vt:lpstr>Paul’s prayer request vs. 5-6</vt:lpstr>
      <vt:lpstr>Romans 15:7-12</vt:lpstr>
      <vt:lpstr>Hope</vt:lpstr>
      <vt:lpstr>Romans 15:14-33 Paul</vt:lpstr>
      <vt:lpstr>Paul’s Prayer Requests</vt:lpstr>
      <vt:lpstr>Application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14</cp:revision>
  <dcterms:created xsi:type="dcterms:W3CDTF">2012-10-24T10:09:10Z</dcterms:created>
  <dcterms:modified xsi:type="dcterms:W3CDTF">2012-10-24T11:03:16Z</dcterms:modified>
</cp:coreProperties>
</file>