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0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0353EEF-3A74-413A-A7D1-899DB68D3D8E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2FEB5A-5012-4F28-9464-888655F9C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53EEF-3A74-413A-A7D1-899DB68D3D8E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FEB5A-5012-4F28-9464-888655F9C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53EEF-3A74-413A-A7D1-899DB68D3D8E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FEB5A-5012-4F28-9464-888655F9C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53EEF-3A74-413A-A7D1-899DB68D3D8E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FEB5A-5012-4F28-9464-888655F9C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53EEF-3A74-413A-A7D1-899DB68D3D8E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FEB5A-5012-4F28-9464-888655F9C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53EEF-3A74-413A-A7D1-899DB68D3D8E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FEB5A-5012-4F28-9464-888655F9C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53EEF-3A74-413A-A7D1-899DB68D3D8E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FEB5A-5012-4F28-9464-888655F9C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53EEF-3A74-413A-A7D1-899DB68D3D8E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FEB5A-5012-4F28-9464-888655F9C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53EEF-3A74-413A-A7D1-899DB68D3D8E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FEB5A-5012-4F28-9464-888655F9C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53EEF-3A74-413A-A7D1-899DB68D3D8E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FEB5A-5012-4F28-9464-888655F9C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53EEF-3A74-413A-A7D1-899DB68D3D8E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FEB5A-5012-4F28-9464-888655F9C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53EEF-3A74-413A-A7D1-899DB68D3D8E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FEB5A-5012-4F28-9464-888655F9C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0353EEF-3A74-413A-A7D1-899DB68D3D8E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2FEB5A-5012-4F28-9464-888655F9C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Romans Part IV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14:13-23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 for weak and strong brother:</a:t>
            </a:r>
          </a:p>
          <a:p>
            <a:r>
              <a:rPr lang="en-US" dirty="0" smtClean="0"/>
              <a:t>Don’t judge one another</a:t>
            </a:r>
          </a:p>
          <a:p>
            <a:r>
              <a:rPr lang="en-US" dirty="0" smtClean="0"/>
              <a:t>Determine not to be an obstacle/stumbling block</a:t>
            </a:r>
          </a:p>
          <a:p>
            <a:r>
              <a:rPr lang="en-US" dirty="0" smtClean="0"/>
              <a:t>Romans 12:2-3 ….so YOU can prove what the will of God is…</a:t>
            </a:r>
          </a:p>
          <a:p>
            <a:r>
              <a:rPr lang="en-US" dirty="0" smtClean="0"/>
              <a:t>Paul determined in his own mind that nothing was unclean </a:t>
            </a:r>
            <a:r>
              <a:rPr lang="en-US" b="1" dirty="0" smtClean="0"/>
              <a:t>in itself </a:t>
            </a:r>
            <a:r>
              <a:rPr lang="en-US" dirty="0" smtClean="0"/>
              <a:t>(14:14)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14:15-20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hurt a brother Christ died for</a:t>
            </a:r>
          </a:p>
          <a:p>
            <a:r>
              <a:rPr lang="en-US" dirty="0" smtClean="0"/>
              <a:t>Walk in love</a:t>
            </a:r>
          </a:p>
          <a:p>
            <a:r>
              <a:rPr lang="en-US" dirty="0" smtClean="0"/>
              <a:t>The kingdom of God is NOT food or drink</a:t>
            </a:r>
          </a:p>
          <a:p>
            <a:r>
              <a:rPr lang="en-US" dirty="0" smtClean="0"/>
              <a:t>The kingdom of God IS righteousness, peace and joy in the Holy Spirit</a:t>
            </a:r>
          </a:p>
          <a:p>
            <a:r>
              <a:rPr lang="en-US" dirty="0" smtClean="0"/>
              <a:t>Outcome:  Peace</a:t>
            </a:r>
          </a:p>
          <a:p>
            <a:pPr>
              <a:buNone/>
            </a:pPr>
            <a:r>
              <a:rPr lang="en-US" dirty="0" smtClean="0"/>
              <a:t>		      </a:t>
            </a:r>
            <a:r>
              <a:rPr lang="en-US" dirty="0" smtClean="0"/>
              <a:t>    </a:t>
            </a:r>
            <a:r>
              <a:rPr lang="en-US" dirty="0" smtClean="0"/>
              <a:t>Brother is built 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14:20-23 Warnings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tear down God’s work for the sake of food</a:t>
            </a:r>
          </a:p>
          <a:p>
            <a:r>
              <a:rPr lang="en-US" dirty="0" smtClean="0"/>
              <a:t>Work: </a:t>
            </a:r>
            <a:r>
              <a:rPr lang="en-US" dirty="0" err="1" smtClean="0"/>
              <a:t>ergon</a:t>
            </a:r>
            <a:r>
              <a:rPr lang="en-US" dirty="0" smtClean="0"/>
              <a:t> – a deed that carries out (completes) an inner desire (intention, purpose)</a:t>
            </a:r>
          </a:p>
          <a:p>
            <a:r>
              <a:rPr lang="en-US" dirty="0" smtClean="0"/>
              <a:t>Work of God = salvation! Work out your salvation with fear and trembling (Phil. 2:12)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14:22-23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believer has his own conviction before God (vs. 22)</a:t>
            </a:r>
          </a:p>
          <a:p>
            <a:r>
              <a:rPr lang="en-US" dirty="0" smtClean="0"/>
              <a:t>The weak brother is the one who has doubts</a:t>
            </a:r>
          </a:p>
          <a:p>
            <a:r>
              <a:rPr lang="en-US" dirty="0" smtClean="0"/>
              <a:t>Whatever is not from faith, is sin…but within the context of Romans 14</a:t>
            </a:r>
          </a:p>
          <a:p>
            <a:r>
              <a:rPr lang="en-US" dirty="0" smtClean="0"/>
              <a:t>Romans 14 deals with the “externals”, non-essentials regarding the faith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seek peace and not judge?</a:t>
            </a:r>
          </a:p>
          <a:p>
            <a:r>
              <a:rPr lang="en-US" dirty="0" smtClean="0"/>
              <a:t>Do YOU have rules or laws which are not God’s rules or laws?</a:t>
            </a:r>
          </a:p>
          <a:p>
            <a:r>
              <a:rPr lang="en-US" dirty="0" smtClean="0"/>
              <a:t>How can you build your brother up?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weak and strong brothers</a:t>
            </a:r>
          </a:p>
          <a:p>
            <a:r>
              <a:rPr lang="en-US" dirty="0" smtClean="0"/>
              <a:t>In CONTEXT with Romans 12 </a:t>
            </a:r>
            <a:r>
              <a:rPr lang="en-US" dirty="0" smtClean="0"/>
              <a:t>and 13</a:t>
            </a:r>
            <a:endParaRPr lang="en-US" dirty="0" smtClean="0"/>
          </a:p>
          <a:p>
            <a:pPr lvl="1"/>
            <a:r>
              <a:rPr lang="en-US" dirty="0" smtClean="0"/>
              <a:t>Your only debt is to love your neighbor</a:t>
            </a:r>
          </a:p>
          <a:p>
            <a:pPr lvl="1"/>
            <a:r>
              <a:rPr lang="en-US" dirty="0" smtClean="0"/>
              <a:t>Serving and loving your brother</a:t>
            </a:r>
          </a:p>
          <a:p>
            <a:pPr lvl="1"/>
            <a:r>
              <a:rPr lang="en-US" dirty="0" smtClean="0"/>
              <a:t>Serving the Lord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14:1-4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Accept the one who is weak IN FAITH</a:t>
            </a:r>
          </a:p>
          <a:p>
            <a:r>
              <a:rPr lang="en-US" dirty="0" smtClean="0"/>
              <a:t>That’s the instruction to the stronger brother</a:t>
            </a:r>
          </a:p>
          <a:p>
            <a:r>
              <a:rPr lang="en-US" dirty="0" smtClean="0"/>
              <a:t>Weak described: eats only vegetables and is not to judge his brother who eats all things</a:t>
            </a:r>
          </a:p>
          <a:p>
            <a:r>
              <a:rPr lang="en-US" dirty="0" smtClean="0"/>
              <a:t>Strong brother: </a:t>
            </a:r>
          </a:p>
          <a:p>
            <a:pPr lvl="1"/>
            <a:r>
              <a:rPr lang="en-US" dirty="0" smtClean="0"/>
              <a:t>Accept the one weak in faith</a:t>
            </a:r>
          </a:p>
          <a:p>
            <a:pPr lvl="1"/>
            <a:r>
              <a:rPr lang="en-US" dirty="0" smtClean="0"/>
              <a:t>Don’t pass judgment</a:t>
            </a:r>
          </a:p>
          <a:p>
            <a:pPr lvl="1"/>
            <a:r>
              <a:rPr lang="en-US" dirty="0" smtClean="0"/>
              <a:t>Described as the one who has faith to eat</a:t>
            </a:r>
          </a:p>
          <a:p>
            <a:pPr lvl="1"/>
            <a:r>
              <a:rPr lang="en-US" dirty="0" smtClean="0"/>
              <a:t>Don’t regard your weak brother with contempt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Eksoutheneo</a:t>
            </a:r>
            <a:r>
              <a:rPr lang="en-US" dirty="0" smtClean="0"/>
              <a:t> – to cast out </a:t>
            </a:r>
            <a:r>
              <a:rPr lang="en-US" smtClean="0"/>
              <a:t>as </a:t>
            </a:r>
            <a:r>
              <a:rPr lang="en-US" smtClean="0"/>
              <a:t>nothing, </a:t>
            </a:r>
            <a:r>
              <a:rPr lang="en-US" dirty="0" smtClean="0"/>
              <a:t>to regard something as lacking any standing value. To despise, treat with scorn</a:t>
            </a:r>
          </a:p>
          <a:p>
            <a:r>
              <a:rPr lang="en-US" dirty="0" smtClean="0"/>
              <a:t>“Do not regard your brother as nothing, with no standing value in your eyes and treat him with scorn”</a:t>
            </a:r>
          </a:p>
          <a:p>
            <a:r>
              <a:rPr lang="en-US" dirty="0" smtClean="0"/>
              <a:t>Do YOU do that? HAVE you done that?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14:1-4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Weak? Probably the Jewish believers keeping the dietary restrictions of the Law</a:t>
            </a:r>
          </a:p>
          <a:p>
            <a:r>
              <a:rPr lang="en-US" dirty="0" smtClean="0"/>
              <a:t>Strong? Probably the Gentile believers keeping NO dietary laws, eating meat offered to idols with a clear conscience</a:t>
            </a:r>
          </a:p>
          <a:p>
            <a:r>
              <a:rPr lang="en-US" dirty="0" smtClean="0"/>
              <a:t>Why are they not to judge?</a:t>
            </a:r>
          </a:p>
          <a:p>
            <a:r>
              <a:rPr lang="en-US" dirty="0" smtClean="0"/>
              <a:t>Both God’s servants</a:t>
            </a:r>
          </a:p>
          <a:p>
            <a:r>
              <a:rPr lang="en-US" dirty="0" smtClean="0"/>
              <a:t>God has accepted them both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14:5-9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regards one day of the week above others</a:t>
            </a:r>
          </a:p>
          <a:p>
            <a:r>
              <a:rPr lang="en-US" dirty="0" smtClean="0"/>
              <a:t>One regards all days of the week the same</a:t>
            </a:r>
          </a:p>
          <a:p>
            <a:r>
              <a:rPr lang="en-US" dirty="0" smtClean="0"/>
              <a:t>Solution? Each brother is to be fully convinced in his OWN mind (being transformed) that what he is doing is right before the LORD</a:t>
            </a:r>
          </a:p>
          <a:p>
            <a:r>
              <a:rPr lang="en-US" dirty="0" smtClean="0"/>
              <a:t>Matter of conscience</a:t>
            </a:r>
          </a:p>
          <a:p>
            <a:r>
              <a:rPr lang="en-US" dirty="0" smtClean="0"/>
              <a:t>Observing a certain day, eating or not</a:t>
            </a:r>
          </a:p>
          <a:p>
            <a:r>
              <a:rPr lang="en-US" dirty="0" smtClean="0"/>
              <a:t>Both give thanks to the Lord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14:7-8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Die: </a:t>
            </a:r>
            <a:r>
              <a:rPr lang="en-US" dirty="0" err="1" smtClean="0"/>
              <a:t>apothnesko</a:t>
            </a:r>
            <a:r>
              <a:rPr lang="en-US" dirty="0" smtClean="0"/>
              <a:t> – to die off, focusing on the separation that goes with the dying off; it stresses the significance of the separation that always comes with divine closure. The ending of what is former to bring what naturally follows.</a:t>
            </a:r>
          </a:p>
          <a:p>
            <a:r>
              <a:rPr lang="en-US" dirty="0" smtClean="0"/>
              <a:t>Zodiates: “To be dead to the Law, to have no more dependence upon mere legal righteousness for justification and salvation than a dead man would have, as being self-crucified and dead together with Christ”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14:10-12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verses 11-12 relate to verses 3-4 and 7-9?</a:t>
            </a:r>
          </a:p>
          <a:p>
            <a:r>
              <a:rPr lang="en-US" dirty="0" smtClean="0"/>
              <a:t>God has accepted both (vs. 3)</a:t>
            </a:r>
          </a:p>
          <a:p>
            <a:r>
              <a:rPr lang="en-US" dirty="0" smtClean="0"/>
              <a:t>We are the Lord’s (vs. 8) (same Lord)</a:t>
            </a:r>
          </a:p>
          <a:p>
            <a:r>
              <a:rPr lang="en-US" dirty="0" smtClean="0"/>
              <a:t>Each one will give an account (vs. 12)(All are accountable before God)</a:t>
            </a:r>
          </a:p>
          <a:p>
            <a:r>
              <a:rPr lang="en-US" dirty="0" smtClean="0"/>
              <a:t>The Lord is master and judge, no one else</a:t>
            </a:r>
          </a:p>
          <a:p>
            <a:pPr>
              <a:buNone/>
            </a:pPr>
            <a:r>
              <a:rPr lang="en-US" dirty="0" smtClean="0"/>
              <a:t>    (vs. 11) (Same Lord and Master)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Corinthians 5:10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Judgment Seat of Christ</a:t>
            </a:r>
          </a:p>
          <a:p>
            <a:r>
              <a:rPr lang="en-US" dirty="0" smtClean="0"/>
              <a:t>A time when </a:t>
            </a:r>
            <a:r>
              <a:rPr lang="en-US" b="1" dirty="0" smtClean="0"/>
              <a:t>believers</a:t>
            </a:r>
            <a:r>
              <a:rPr lang="en-US" dirty="0" smtClean="0"/>
              <a:t> are recompensed for the deeds done in their physical bodies whether they be good or bad</a:t>
            </a:r>
          </a:p>
          <a:p>
            <a:r>
              <a:rPr lang="en-US" b="1" dirty="0" smtClean="0"/>
              <a:t>Not</a:t>
            </a:r>
            <a:r>
              <a:rPr lang="en-US" dirty="0" smtClean="0"/>
              <a:t> a place that deals with salvation</a:t>
            </a:r>
          </a:p>
          <a:p>
            <a:r>
              <a:rPr lang="en-US" b="1" dirty="0" smtClean="0"/>
              <a:t>Is</a:t>
            </a:r>
            <a:r>
              <a:rPr lang="en-US" dirty="0" smtClean="0"/>
              <a:t> a place where </a:t>
            </a:r>
            <a:r>
              <a:rPr lang="en-US" b="1" dirty="0" smtClean="0"/>
              <a:t>believers</a:t>
            </a:r>
            <a:r>
              <a:rPr lang="en-US" dirty="0" smtClean="0"/>
              <a:t> will give an account for the deeds done in the body – Their “walk of faith”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_feas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harvest pics for power point</Template>
  <TotalTime>76</TotalTime>
  <Words>705</Words>
  <Application>Microsoft Office PowerPoint</Application>
  <PresentationFormat>On-screen Show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the_feast</vt:lpstr>
      <vt:lpstr>Romans Part IV</vt:lpstr>
      <vt:lpstr>Romans 14</vt:lpstr>
      <vt:lpstr>Romans 14:1-4</vt:lpstr>
      <vt:lpstr>Contempt</vt:lpstr>
      <vt:lpstr>Romans 14:1-4</vt:lpstr>
      <vt:lpstr>Romans 14:5-9</vt:lpstr>
      <vt:lpstr>Romans 14:7-8</vt:lpstr>
      <vt:lpstr>Romans 14:10-12</vt:lpstr>
      <vt:lpstr>2 Corinthians 5:10</vt:lpstr>
      <vt:lpstr>Romans 14:13-23</vt:lpstr>
      <vt:lpstr>Romans 14:15-20</vt:lpstr>
      <vt:lpstr>Romans 14:20-23 Warnings</vt:lpstr>
      <vt:lpstr>Romans 14:22-23</vt:lpstr>
      <vt:lpstr>Application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 Part IV</dc:title>
  <dc:creator>Jenny</dc:creator>
  <cp:lastModifiedBy>Jenny</cp:lastModifiedBy>
  <cp:revision>17</cp:revision>
  <dcterms:created xsi:type="dcterms:W3CDTF">2012-10-17T11:28:03Z</dcterms:created>
  <dcterms:modified xsi:type="dcterms:W3CDTF">2012-10-18T01:30:10Z</dcterms:modified>
</cp:coreProperties>
</file>