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05E71A-47D2-4298-9258-CA5D6A31EE6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F9C99D-8865-4279-AA2F-4EEAD2A380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Romans Part 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12:9-21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Instructions:</a:t>
            </a:r>
          </a:p>
          <a:p>
            <a:r>
              <a:rPr lang="en-US" dirty="0" smtClean="0"/>
              <a:t>Love without hypocrisy</a:t>
            </a:r>
          </a:p>
          <a:p>
            <a:r>
              <a:rPr lang="en-US" dirty="0" smtClean="0"/>
              <a:t>Abhor what is evil</a:t>
            </a:r>
          </a:p>
          <a:p>
            <a:r>
              <a:rPr lang="en-US" dirty="0" smtClean="0"/>
              <a:t>Cling to what is good</a:t>
            </a:r>
          </a:p>
          <a:p>
            <a:r>
              <a:rPr lang="en-US" dirty="0" smtClean="0"/>
              <a:t>Be devoted to one another in brotherly love</a:t>
            </a:r>
          </a:p>
          <a:p>
            <a:r>
              <a:rPr lang="en-US" dirty="0" smtClean="0"/>
              <a:t>Give preference to one another </a:t>
            </a:r>
            <a:r>
              <a:rPr lang="en-US" b="1" dirty="0" smtClean="0"/>
              <a:t>in honor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lag behind in diligence</a:t>
            </a:r>
          </a:p>
          <a:p>
            <a:r>
              <a:rPr lang="en-US" dirty="0" smtClean="0"/>
              <a:t>Be fervent in spirit</a:t>
            </a:r>
          </a:p>
          <a:p>
            <a:r>
              <a:rPr lang="en-US" dirty="0" smtClean="0"/>
              <a:t>Serve the Lord</a:t>
            </a:r>
          </a:p>
          <a:p>
            <a:r>
              <a:rPr lang="en-US" dirty="0" smtClean="0"/>
              <a:t>Rejoice in Hope</a:t>
            </a:r>
          </a:p>
          <a:p>
            <a:r>
              <a:rPr lang="en-US" dirty="0" smtClean="0"/>
              <a:t>Persevere in tribulation</a:t>
            </a:r>
          </a:p>
          <a:p>
            <a:r>
              <a:rPr lang="en-US" dirty="0" smtClean="0"/>
              <a:t>Be devoted to prayer</a:t>
            </a:r>
          </a:p>
          <a:p>
            <a:r>
              <a:rPr lang="en-US" dirty="0" smtClean="0"/>
              <a:t>Contribute to the needs of the saints</a:t>
            </a:r>
          </a:p>
          <a:p>
            <a:r>
              <a:rPr lang="en-US" dirty="0" smtClean="0"/>
              <a:t>Practice hospitality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Philippians 1:27-2:4</a:t>
            </a:r>
          </a:p>
          <a:p>
            <a:r>
              <a:rPr lang="en-US" dirty="0" smtClean="0"/>
              <a:t>Regard one another as more important than yourself</a:t>
            </a:r>
          </a:p>
          <a:p>
            <a:r>
              <a:rPr lang="en-US" dirty="0" smtClean="0"/>
              <a:t>Look out for the interests of others</a:t>
            </a:r>
          </a:p>
          <a:p>
            <a:r>
              <a:rPr lang="en-US" dirty="0" smtClean="0"/>
              <a:t>Be of the same mind</a:t>
            </a:r>
          </a:p>
          <a:p>
            <a:r>
              <a:rPr lang="en-US" dirty="0" smtClean="0"/>
              <a:t>SUFFER FOR CHRIST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Philippians 2:5  Jesus is our example</a:t>
            </a:r>
          </a:p>
          <a:p>
            <a:r>
              <a:rPr lang="en-US" dirty="0" smtClean="0"/>
              <a:t>James 2:1-9, 14-17  Love your neighbor as yourself, no partiality</a:t>
            </a:r>
          </a:p>
          <a:p>
            <a:r>
              <a:rPr lang="en-US" dirty="0" smtClean="0"/>
              <a:t>Eph. 6:7-8 and Colossians 3:23-24</a:t>
            </a:r>
          </a:p>
          <a:p>
            <a:r>
              <a:rPr lang="en-US" dirty="0" smtClean="0"/>
              <a:t>Do work as unto the Lord</a:t>
            </a:r>
          </a:p>
          <a:p>
            <a:r>
              <a:rPr lang="en-US" dirty="0" smtClean="0"/>
              <a:t>Serve as if you were serving the Lord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6, 2 Thess. 3 and Phil. 1:19-20</a:t>
            </a:r>
          </a:p>
          <a:p>
            <a:r>
              <a:rPr lang="en-US" dirty="0" smtClean="0"/>
              <a:t>Prayer:  at all times, in the Spirit, with perseverance, petition and alertness</a:t>
            </a:r>
          </a:p>
          <a:p>
            <a:r>
              <a:rPr lang="en-US" dirty="0" smtClean="0"/>
              <a:t>Pray for safety and the furtherance of the gospel</a:t>
            </a:r>
          </a:p>
          <a:p>
            <a:r>
              <a:rPr lang="en-US" dirty="0" smtClean="0"/>
              <a:t>Romans 12:12  Be devoted to prayer</a:t>
            </a:r>
          </a:p>
          <a:p>
            <a:r>
              <a:rPr lang="en-US" dirty="0" smtClean="0"/>
              <a:t>This is HOW the righteous live by faith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12: 14-21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are to treat those who persecute us</a:t>
            </a:r>
          </a:p>
          <a:p>
            <a:r>
              <a:rPr lang="en-US" dirty="0" smtClean="0"/>
              <a:t>Bless, don’t curse</a:t>
            </a:r>
          </a:p>
          <a:p>
            <a:r>
              <a:rPr lang="en-US" dirty="0" smtClean="0"/>
              <a:t>Rejoice with those who rejoice, weep with those who weep</a:t>
            </a:r>
          </a:p>
          <a:p>
            <a:r>
              <a:rPr lang="en-US" dirty="0" smtClean="0"/>
              <a:t>Associate with the lowly</a:t>
            </a:r>
          </a:p>
          <a:p>
            <a:r>
              <a:rPr lang="en-US" dirty="0" smtClean="0"/>
              <a:t>As far as it is possible with YOU, be at peace with all men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2:5-8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associated with the lowly when He became a man</a:t>
            </a:r>
          </a:p>
          <a:p>
            <a:r>
              <a:rPr lang="en-US" dirty="0" smtClean="0"/>
              <a:t>Took the form of a bondservant</a:t>
            </a:r>
          </a:p>
          <a:p>
            <a:r>
              <a:rPr lang="en-US" dirty="0" smtClean="0"/>
              <a:t>Served others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12:19-21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take revenge</a:t>
            </a:r>
          </a:p>
          <a:p>
            <a:r>
              <a:rPr lang="en-US" dirty="0" smtClean="0"/>
              <a:t>Feed and give drink to your enemy</a:t>
            </a:r>
          </a:p>
          <a:p>
            <a:r>
              <a:rPr lang="en-US" dirty="0" smtClean="0"/>
              <a:t>Don’t be overcome by evil</a:t>
            </a:r>
          </a:p>
          <a:p>
            <a:r>
              <a:rPr lang="en-US" dirty="0" smtClean="0"/>
              <a:t>Overcome evil with good</a:t>
            </a:r>
          </a:p>
          <a:p>
            <a:r>
              <a:rPr lang="en-US" dirty="0" smtClean="0"/>
              <a:t>If one yields to the temptation to take revenge, then that one was overcome by evil.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30</TotalTime>
  <Words>293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the_feast</vt:lpstr>
      <vt:lpstr>Romans Part IV</vt:lpstr>
      <vt:lpstr>Romans 12:9-21</vt:lpstr>
      <vt:lpstr>Instructions</vt:lpstr>
      <vt:lpstr>Cross References</vt:lpstr>
      <vt:lpstr>Cross References</vt:lpstr>
      <vt:lpstr>Cross References</vt:lpstr>
      <vt:lpstr>Romans 12: 14-21</vt:lpstr>
      <vt:lpstr>Philippians 2:5-8</vt:lpstr>
      <vt:lpstr>Romans 12:19-21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Part IV</dc:title>
  <dc:creator>Jenny</dc:creator>
  <cp:lastModifiedBy>Jenny</cp:lastModifiedBy>
  <cp:revision>11</cp:revision>
  <dcterms:created xsi:type="dcterms:W3CDTF">2012-10-04T00:54:04Z</dcterms:created>
  <dcterms:modified xsi:type="dcterms:W3CDTF">2012-10-04T01:24:53Z</dcterms:modified>
</cp:coreProperties>
</file>