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0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FBACC177-8D10-4441-9078-9D7F7E0096AA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25F9303-3F24-40E8-BF3F-3420C42480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ACC177-8D10-4441-9078-9D7F7E0096AA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F9303-3F24-40E8-BF3F-3420C42480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ACC177-8D10-4441-9078-9D7F7E0096AA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F9303-3F24-40E8-BF3F-3420C42480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ACC177-8D10-4441-9078-9D7F7E0096AA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F9303-3F24-40E8-BF3F-3420C42480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ACC177-8D10-4441-9078-9D7F7E0096AA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F9303-3F24-40E8-BF3F-3420C42480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ACC177-8D10-4441-9078-9D7F7E0096AA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F9303-3F24-40E8-BF3F-3420C42480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ACC177-8D10-4441-9078-9D7F7E0096AA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F9303-3F24-40E8-BF3F-3420C42480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ACC177-8D10-4441-9078-9D7F7E0096AA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F9303-3F24-40E8-BF3F-3420C42480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ACC177-8D10-4441-9078-9D7F7E0096AA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F9303-3F24-40E8-BF3F-3420C42480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ACC177-8D10-4441-9078-9D7F7E0096AA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F9303-3F24-40E8-BF3F-3420C42480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ACC177-8D10-4441-9078-9D7F7E0096AA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F9303-3F24-40E8-BF3F-3420C42480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ACC177-8D10-4441-9078-9D7F7E0096AA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F9303-3F24-40E8-BF3F-3420C42480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BACC177-8D10-4441-9078-9D7F7E0096AA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5F9303-3F24-40E8-BF3F-3420C424806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Romans Part IV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Corinthians 12:27-30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an order for the gifts</a:t>
            </a:r>
          </a:p>
          <a:p>
            <a:r>
              <a:rPr lang="en-US" dirty="0" smtClean="0"/>
              <a:t>First apostles – those SENT with the message</a:t>
            </a:r>
          </a:p>
          <a:p>
            <a:r>
              <a:rPr lang="en-US" dirty="0" smtClean="0"/>
              <a:t>Second prophets – those who SPEAK the Word</a:t>
            </a:r>
          </a:p>
          <a:p>
            <a:r>
              <a:rPr lang="en-US" dirty="0" smtClean="0"/>
              <a:t>Third teachers – those who teach His Word and explain it</a:t>
            </a:r>
          </a:p>
          <a:p>
            <a:r>
              <a:rPr lang="en-US" dirty="0" smtClean="0"/>
              <a:t>Then miracles, healings, helps, administrations, tongues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4:1-16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believer is to walk in a manner worthy of the calling with which they have been called with all humility, gentleness, patience and forbearance in love</a:t>
            </a:r>
          </a:p>
          <a:p>
            <a:r>
              <a:rPr lang="en-US" dirty="0" smtClean="0"/>
              <a:t>Verse 7: Grace is given </a:t>
            </a:r>
            <a:r>
              <a:rPr lang="en-US" b="1" dirty="0" smtClean="0"/>
              <a:t>according to </a:t>
            </a:r>
            <a:r>
              <a:rPr lang="en-US" dirty="0" smtClean="0"/>
              <a:t>the measure of Christ’s gift</a:t>
            </a:r>
          </a:p>
          <a:p>
            <a:r>
              <a:rPr lang="en-US" dirty="0" smtClean="0"/>
              <a:t>SOME: apostles, prophets, evangelists, pastors and teachers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Equipping the saints</a:t>
            </a:r>
          </a:p>
          <a:p>
            <a:r>
              <a:rPr lang="en-US" dirty="0" smtClean="0"/>
              <a:t>Building up the body</a:t>
            </a:r>
          </a:p>
          <a:p>
            <a:r>
              <a:rPr lang="en-US" dirty="0" smtClean="0"/>
              <a:t>Attaining unity of the faith</a:t>
            </a:r>
          </a:p>
          <a:p>
            <a:r>
              <a:rPr lang="en-US" dirty="0" smtClean="0"/>
              <a:t>Becoming mature, no longer children</a:t>
            </a:r>
          </a:p>
          <a:p>
            <a:r>
              <a:rPr lang="en-US" dirty="0" smtClean="0"/>
              <a:t>Growing up in Christ</a:t>
            </a:r>
          </a:p>
          <a:p>
            <a:pPr>
              <a:buNone/>
            </a:pPr>
            <a:r>
              <a:rPr lang="en-US" b="1" dirty="0" smtClean="0"/>
              <a:t>SO, WHAT IS YOUR GIFT AND HOW ARE YOU SERVING THE BODY?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12:3-8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instruction: Don’t think more highly of yourself than you ought to think.</a:t>
            </a:r>
          </a:p>
          <a:p>
            <a:r>
              <a:rPr lang="en-US" dirty="0" smtClean="0"/>
              <a:t>Think with sound judgment</a:t>
            </a:r>
          </a:p>
          <a:p>
            <a:r>
              <a:rPr lang="en-US" dirty="0" smtClean="0"/>
              <a:t>In context: </a:t>
            </a:r>
            <a:r>
              <a:rPr lang="en-US" b="1" dirty="0" smtClean="0"/>
              <a:t>TO</a:t>
            </a:r>
            <a:r>
              <a:rPr lang="en-US" dirty="0" smtClean="0"/>
              <a:t> believers in order to </a:t>
            </a:r>
            <a:r>
              <a:rPr lang="en-US" b="1" dirty="0" smtClean="0"/>
              <a:t>SERVE</a:t>
            </a:r>
            <a:r>
              <a:rPr lang="en-US" dirty="0" smtClean="0"/>
              <a:t> the body of Christ with spiritual gifts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Paul’s illustration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physical body (we all have one!)</a:t>
            </a:r>
          </a:p>
          <a:p>
            <a:r>
              <a:rPr lang="en-US" dirty="0" smtClean="0"/>
              <a:t>Gifts: “</a:t>
            </a:r>
            <a:r>
              <a:rPr lang="en-US" i="1" dirty="0" smtClean="0"/>
              <a:t>charisma” </a:t>
            </a:r>
            <a:r>
              <a:rPr lang="en-US" dirty="0" smtClean="0"/>
              <a:t>the instantaneous enablement of the Holy Spirit in the life of any believer to exercise a gift for the edification of others.  The result of a gracious act of God</a:t>
            </a:r>
          </a:p>
          <a:p>
            <a:r>
              <a:rPr lang="en-US" dirty="0" smtClean="0"/>
              <a:t>Spiritual gifts are supernatural abilities for serving the body of Christ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12:3-8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are believers to use their gifts?</a:t>
            </a:r>
          </a:p>
          <a:p>
            <a:r>
              <a:rPr lang="en-US" dirty="0" smtClean="0"/>
              <a:t>According to the proportion of faith (vs. 6)</a:t>
            </a:r>
          </a:p>
          <a:p>
            <a:r>
              <a:rPr lang="en-US" dirty="0" smtClean="0"/>
              <a:t>Prophecy: Speak what they hear from the Lord to others in the body</a:t>
            </a:r>
          </a:p>
          <a:p>
            <a:r>
              <a:rPr lang="en-US" dirty="0" smtClean="0"/>
              <a:t>Service, Teaching, Exhortation: use it in serving the body of Christ; believers</a:t>
            </a:r>
          </a:p>
          <a:p>
            <a:r>
              <a:rPr lang="en-US" dirty="0" smtClean="0"/>
              <a:t>Giving: with liberality</a:t>
            </a:r>
          </a:p>
          <a:p>
            <a:r>
              <a:rPr lang="en-US" dirty="0" smtClean="0"/>
              <a:t>Leading: with diligence</a:t>
            </a:r>
          </a:p>
          <a:p>
            <a:r>
              <a:rPr lang="en-US" dirty="0" smtClean="0"/>
              <a:t>Mercy: with cheerfulness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Peter 4:10-11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one HAS one</a:t>
            </a:r>
          </a:p>
          <a:p>
            <a:r>
              <a:rPr lang="en-US" dirty="0" smtClean="0"/>
              <a:t>Employ it in serving one another</a:t>
            </a:r>
          </a:p>
          <a:p>
            <a:r>
              <a:rPr lang="en-US" dirty="0" smtClean="0"/>
              <a:t>Two categories:</a:t>
            </a:r>
          </a:p>
          <a:p>
            <a:r>
              <a:rPr lang="en-US" dirty="0" smtClean="0"/>
              <a:t>Speaking and serving</a:t>
            </a:r>
          </a:p>
          <a:p>
            <a:r>
              <a:rPr lang="en-US" dirty="0" smtClean="0"/>
              <a:t>Result: God is glorified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So </a:t>
            </a:r>
            <a:r>
              <a:rPr lang="en-US" dirty="0"/>
              <a:t>F</a:t>
            </a:r>
            <a:r>
              <a:rPr lang="en-US" dirty="0" smtClean="0"/>
              <a:t>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different gifts, functions in the body</a:t>
            </a:r>
          </a:p>
          <a:p>
            <a:r>
              <a:rPr lang="en-US" dirty="0" smtClean="0"/>
              <a:t>Speaking God’s Word: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Prophecy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Teaching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Exhortation</a:t>
            </a:r>
          </a:p>
          <a:p>
            <a:r>
              <a:rPr lang="en-US" dirty="0" smtClean="0"/>
              <a:t>Serving with God’s strength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Service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Giving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Showing mercy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Corinthians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be unaware</a:t>
            </a:r>
          </a:p>
          <a:p>
            <a:r>
              <a:rPr lang="en-US" dirty="0" smtClean="0"/>
              <a:t>Varieties of gifts – </a:t>
            </a:r>
            <a:r>
              <a:rPr lang="en-US" b="1" dirty="0" smtClean="0"/>
              <a:t>same</a:t>
            </a:r>
            <a:r>
              <a:rPr lang="en-US" dirty="0" smtClean="0"/>
              <a:t> Spirit</a:t>
            </a:r>
          </a:p>
          <a:p>
            <a:r>
              <a:rPr lang="en-US" dirty="0" smtClean="0"/>
              <a:t>Varieties of ministries – </a:t>
            </a:r>
            <a:r>
              <a:rPr lang="en-US" b="1" dirty="0" smtClean="0"/>
              <a:t>same</a:t>
            </a:r>
            <a:r>
              <a:rPr lang="en-US" dirty="0" smtClean="0"/>
              <a:t> Lord</a:t>
            </a:r>
          </a:p>
          <a:p>
            <a:r>
              <a:rPr lang="en-US" dirty="0" smtClean="0"/>
              <a:t>Varieties of effects – </a:t>
            </a:r>
            <a:r>
              <a:rPr lang="en-US" b="1" dirty="0" smtClean="0"/>
              <a:t>same</a:t>
            </a:r>
            <a:r>
              <a:rPr lang="en-US" dirty="0" smtClean="0"/>
              <a:t> God</a:t>
            </a:r>
          </a:p>
          <a:p>
            <a:r>
              <a:rPr lang="en-US" dirty="0" smtClean="0"/>
              <a:t>Definition according to verse 7: manifestation of the Spirit</a:t>
            </a:r>
          </a:p>
          <a:p>
            <a:r>
              <a:rPr lang="en-US" dirty="0" smtClean="0"/>
              <a:t>A spiritual gift shows WHO is in a believer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Corinthians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is each believer given a gift?</a:t>
            </a:r>
          </a:p>
          <a:p>
            <a:r>
              <a:rPr lang="en-US" b="1" dirty="0" smtClean="0"/>
              <a:t>For the common good </a:t>
            </a:r>
            <a:r>
              <a:rPr lang="en-US" dirty="0" smtClean="0"/>
              <a:t>(vs. 7)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Word of wisdom: what does the Word say</a:t>
            </a:r>
          </a:p>
          <a:p>
            <a:r>
              <a:rPr lang="en-US" dirty="0" smtClean="0"/>
              <a:t>Word of knowledge: what do we DO with it</a:t>
            </a:r>
          </a:p>
          <a:p>
            <a:r>
              <a:rPr lang="en-US" dirty="0" smtClean="0"/>
              <a:t>Some serving gifts: faith, gifts of healing, effecting of miracles</a:t>
            </a:r>
          </a:p>
          <a:p>
            <a:r>
              <a:rPr lang="en-US" dirty="0" smtClean="0"/>
              <a:t>Prophecy: clear speaking of the Word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Corinthians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SPIRIT distributes</a:t>
            </a:r>
          </a:p>
          <a:p>
            <a:r>
              <a:rPr lang="en-US" dirty="0" smtClean="0"/>
              <a:t>The SPIRIT decides</a:t>
            </a:r>
          </a:p>
          <a:p>
            <a:r>
              <a:rPr lang="en-US" b="1" dirty="0" smtClean="0"/>
              <a:t>Spiritual gifts are not natural talents or learned abilities</a:t>
            </a:r>
          </a:p>
          <a:p>
            <a:r>
              <a:rPr lang="en-US" dirty="0" smtClean="0"/>
              <a:t>They </a:t>
            </a:r>
            <a:r>
              <a:rPr lang="en-US" b="1" dirty="0" smtClean="0"/>
              <a:t>are </a:t>
            </a:r>
            <a:r>
              <a:rPr lang="en-US" dirty="0" smtClean="0"/>
              <a:t>spiritual abilities distributed by God’s Spirit</a:t>
            </a:r>
          </a:p>
          <a:p>
            <a:r>
              <a:rPr lang="en-US" dirty="0" smtClean="0"/>
              <a:t>NO one has ALL the gifts</a:t>
            </a:r>
          </a:p>
          <a:p>
            <a:r>
              <a:rPr lang="en-US" dirty="0" smtClean="0"/>
              <a:t>There is to be NO division in the body (vs. 25)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e_feas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harvest pics for power point</Template>
  <TotalTime>50</TotalTime>
  <Words>493</Words>
  <Application>Microsoft Office PowerPoint</Application>
  <PresentationFormat>On-screen Show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the_feast</vt:lpstr>
      <vt:lpstr>Romans Part IV</vt:lpstr>
      <vt:lpstr>Romans 12:3-8</vt:lpstr>
      <vt:lpstr>Paul’s illustration</vt:lpstr>
      <vt:lpstr>Romans 12:3-8</vt:lpstr>
      <vt:lpstr>I Peter 4:10-11</vt:lpstr>
      <vt:lpstr>Summary So Far</vt:lpstr>
      <vt:lpstr>I Corinthians 12</vt:lpstr>
      <vt:lpstr>I Corinthians 12</vt:lpstr>
      <vt:lpstr>I Corinthians 12</vt:lpstr>
      <vt:lpstr>I Corinthians 12:27-30</vt:lpstr>
      <vt:lpstr>Ephesians 4:1-16</vt:lpstr>
      <vt:lpstr>What is the result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 Part IV</dc:title>
  <dc:creator>Jenny</dc:creator>
  <cp:lastModifiedBy>Jenny</cp:lastModifiedBy>
  <cp:revision>13</cp:revision>
  <dcterms:created xsi:type="dcterms:W3CDTF">2012-09-26T10:29:52Z</dcterms:created>
  <dcterms:modified xsi:type="dcterms:W3CDTF">2012-09-26T11:19:57Z</dcterms:modified>
</cp:coreProperties>
</file>