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4660"/>
  </p:normalViewPr>
  <p:slideViewPr>
    <p:cSldViewPr>
      <p:cViewPr varScale="1">
        <p:scale>
          <a:sx n="73" d="100"/>
          <a:sy n="73" d="100"/>
        </p:scale>
        <p:origin x="-8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CC2539B-766D-4323-B778-9BF5F127B508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68B5DE-0A6E-4A85-8F89-99860F293D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Believers died with Christ to walk in newness of life</a:t>
            </a:r>
          </a:p>
          <a:p>
            <a:r>
              <a:rPr lang="en-US" dirty="0" smtClean="0"/>
              <a:t>Free from sin, slave to righteousness</a:t>
            </a:r>
          </a:p>
          <a:p>
            <a:r>
              <a:rPr lang="en-US" dirty="0" smtClean="0"/>
              <a:t>Theme: Dead to sin, alive to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</a:t>
            </a:r>
          </a:p>
          <a:p>
            <a:r>
              <a:rPr lang="en-US" dirty="0" smtClean="0"/>
              <a:t>The Law: believers are dead to the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Spirit of Christ has set you free….from the law of sin and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grief for his people Israel</a:t>
            </a:r>
          </a:p>
          <a:p>
            <a:r>
              <a:rPr lang="en-US" dirty="0" smtClean="0"/>
              <a:t>Israel: pursued their own righteousness</a:t>
            </a:r>
          </a:p>
          <a:p>
            <a:r>
              <a:rPr lang="en-US" dirty="0" smtClean="0"/>
              <a:t>Theme: Children of the promise are Abraham’s descendants</a:t>
            </a:r>
          </a:p>
          <a:p>
            <a:r>
              <a:rPr lang="en-US" dirty="0" smtClean="0"/>
              <a:t>Theme: Paul’s sorrow for Israel: God’s mercy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 is the end of the law for righteousness</a:t>
            </a:r>
          </a:p>
          <a:p>
            <a:r>
              <a:rPr lang="en-US" dirty="0" smtClean="0"/>
              <a:t>Righteousness is based on faith not law</a:t>
            </a:r>
          </a:p>
          <a:p>
            <a:r>
              <a:rPr lang="en-US" dirty="0" smtClean="0"/>
              <a:t>Theme: Confess – believe – righteous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Jew’s rejection means reconciliation for the world</a:t>
            </a:r>
          </a:p>
          <a:p>
            <a:r>
              <a:rPr lang="en-US" dirty="0" smtClean="0"/>
              <a:t>God has not rejected His people</a:t>
            </a:r>
          </a:p>
          <a:p>
            <a:r>
              <a:rPr lang="en-US" dirty="0" smtClean="0"/>
              <a:t>Theme: God has not rejected Israel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wrote Romans and how did he identify himself?</a:t>
            </a:r>
          </a:p>
          <a:p>
            <a:pPr lvl="1"/>
            <a:r>
              <a:rPr lang="en-US" dirty="0" smtClean="0"/>
              <a:t>Paul</a:t>
            </a:r>
          </a:p>
          <a:p>
            <a:pPr lvl="1"/>
            <a:r>
              <a:rPr lang="en-US" dirty="0" smtClean="0"/>
              <a:t>Bond Servant</a:t>
            </a:r>
          </a:p>
          <a:p>
            <a:pPr lvl="1"/>
            <a:r>
              <a:rPr lang="en-US" dirty="0" smtClean="0"/>
              <a:t>Called as an apostle</a:t>
            </a:r>
          </a:p>
          <a:p>
            <a:pPr lvl="1"/>
            <a:r>
              <a:rPr lang="en-US" dirty="0" smtClean="0"/>
              <a:t>Set apart for the gospel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did Paul write this letter to?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Saints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Jew and Gentile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Beloved of God in Rome</a:t>
            </a:r>
          </a:p>
          <a:p>
            <a:r>
              <a:rPr lang="en-US" dirty="0" smtClean="0"/>
              <a:t>What historical information did you find?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Paul had not been to Rome yet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He was eager to preach the gospel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 of the whole book</a:t>
            </a:r>
          </a:p>
          <a:p>
            <a:r>
              <a:rPr lang="en-US" dirty="0" smtClean="0"/>
              <a:t>The righteous shall live by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1:18-32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wrath revealed</a:t>
            </a:r>
          </a:p>
          <a:p>
            <a:r>
              <a:rPr lang="en-US" dirty="0" smtClean="0"/>
              <a:t>Men are without excuse</a:t>
            </a:r>
          </a:p>
          <a:p>
            <a:r>
              <a:rPr lang="en-US" dirty="0" smtClean="0"/>
              <a:t>Theme:  God’s righteousness/God’s wrath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words: Judgment and Law</a:t>
            </a:r>
          </a:p>
          <a:p>
            <a:r>
              <a:rPr lang="en-US" dirty="0" smtClean="0"/>
              <a:t>Jew and Greek will be judged</a:t>
            </a:r>
          </a:p>
          <a:p>
            <a:r>
              <a:rPr lang="en-US" dirty="0" smtClean="0"/>
              <a:t>Gospel is for the Jew and the Greek</a:t>
            </a:r>
          </a:p>
          <a:p>
            <a:r>
              <a:rPr lang="en-US" dirty="0" smtClean="0"/>
              <a:t>No partiality (2:11)</a:t>
            </a:r>
          </a:p>
          <a:p>
            <a:r>
              <a:rPr lang="en-US" dirty="0" smtClean="0"/>
              <a:t>Theme:  God’s judgment on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Jews and Greeks are under sin</a:t>
            </a:r>
          </a:p>
          <a:p>
            <a:r>
              <a:rPr lang="en-US" dirty="0" smtClean="0"/>
              <a:t>None righteous</a:t>
            </a:r>
          </a:p>
          <a:p>
            <a:r>
              <a:rPr lang="en-US" dirty="0" smtClean="0"/>
              <a:t>Theme: All sinned, none righteous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Abraham’s example of justification by faith</a:t>
            </a:r>
          </a:p>
          <a:p>
            <a:r>
              <a:rPr lang="en-US" dirty="0" smtClean="0"/>
              <a:t>Abraham believed: credited as righteous</a:t>
            </a:r>
          </a:p>
          <a:p>
            <a:r>
              <a:rPr lang="en-US" dirty="0" smtClean="0"/>
              <a:t>Righteousness is by faith NOT by works</a:t>
            </a:r>
          </a:p>
          <a:p>
            <a:r>
              <a:rPr lang="en-US" dirty="0" smtClean="0"/>
              <a:t>Theme: Abraham justified by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justification: Peace, no wrath</a:t>
            </a:r>
          </a:p>
          <a:p>
            <a:r>
              <a:rPr lang="en-US" dirty="0" smtClean="0"/>
              <a:t>Contrast between Adam and Christ</a:t>
            </a:r>
          </a:p>
          <a:p>
            <a:r>
              <a:rPr lang="en-US" dirty="0" smtClean="0"/>
              <a:t>Theme: Peace with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30</TotalTime>
  <Words>304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the_feast</vt:lpstr>
      <vt:lpstr>Romans Part IV</vt:lpstr>
      <vt:lpstr>Romans 1:1-17</vt:lpstr>
      <vt:lpstr>Romans 1:1-17</vt:lpstr>
      <vt:lpstr>Romans 1:16-17</vt:lpstr>
      <vt:lpstr>Romans 1:18-32</vt:lpstr>
      <vt:lpstr>Romans 2</vt:lpstr>
      <vt:lpstr>Romans 3</vt:lpstr>
      <vt:lpstr>Romans 4</vt:lpstr>
      <vt:lpstr>Romans 5</vt:lpstr>
      <vt:lpstr>Romans 6</vt:lpstr>
      <vt:lpstr>Romans 7</vt:lpstr>
      <vt:lpstr>Romans 8</vt:lpstr>
      <vt:lpstr>Romans 9</vt:lpstr>
      <vt:lpstr>Romans 10</vt:lpstr>
      <vt:lpstr>Romans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7</cp:revision>
  <dcterms:created xsi:type="dcterms:W3CDTF">2012-09-11T23:32:36Z</dcterms:created>
  <dcterms:modified xsi:type="dcterms:W3CDTF">2012-09-12T00:03:20Z</dcterms:modified>
</cp:coreProperties>
</file>