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3" autoAdjust="0"/>
  </p:normalViewPr>
  <p:slideViewPr>
    <p:cSldViewPr>
      <p:cViewPr>
        <p:scale>
          <a:sx n="75" d="100"/>
          <a:sy n="75" d="100"/>
        </p:scale>
        <p:origin x="-461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335A3A-58C4-4B0C-9156-9D56460F09EC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Peter’s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Peter 3:9 The Lord is not slow</a:t>
            </a:r>
          </a:p>
          <a:p>
            <a:r>
              <a:rPr lang="en-US" dirty="0" smtClean="0"/>
              <a:t>His patience is exhibited in that He has not yet returned</a:t>
            </a:r>
          </a:p>
          <a:p>
            <a:r>
              <a:rPr lang="en-US" dirty="0" smtClean="0"/>
              <a:t>Repentance is connected with perish</a:t>
            </a:r>
          </a:p>
          <a:p>
            <a:r>
              <a:rPr lang="en-US" dirty="0" smtClean="0"/>
              <a:t>No repentance – death</a:t>
            </a:r>
          </a:p>
          <a:p>
            <a:r>
              <a:rPr lang="en-US" dirty="0" smtClean="0"/>
              <a:t>So: Can Jesus be Savior and not Lord?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Romans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Romans 10:1-4   Israel’s salvation</a:t>
            </a:r>
          </a:p>
          <a:p>
            <a:r>
              <a:rPr lang="en-US" dirty="0" smtClean="0"/>
              <a:t>Romans 10:5-13  Israel missed God’s righteousness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     Gentiles attained God’s righteousness</a:t>
            </a:r>
          </a:p>
          <a:p>
            <a:r>
              <a:rPr lang="en-US" dirty="0" smtClean="0"/>
              <a:t>Whoever believes in his heart, confesses with his mouth – saved</a:t>
            </a:r>
          </a:p>
          <a:p>
            <a:r>
              <a:rPr lang="en-US" dirty="0" smtClean="0"/>
              <a:t>Jesus is Lord – </a:t>
            </a:r>
            <a:r>
              <a:rPr lang="en-US" dirty="0" err="1" smtClean="0"/>
              <a:t>Kurios</a:t>
            </a:r>
            <a:r>
              <a:rPr lang="en-US" dirty="0" smtClean="0"/>
              <a:t>: master, owner, ruler, Lord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Definition of Faith and Believe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Faith – </a:t>
            </a:r>
            <a:r>
              <a:rPr lang="en-US" sz="2800" dirty="0" err="1" smtClean="0"/>
              <a:t>pistis</a:t>
            </a:r>
            <a:r>
              <a:rPr lang="en-US" sz="2800" dirty="0" smtClean="0"/>
              <a:t>: persuasion, conviction, confidence </a:t>
            </a:r>
          </a:p>
          <a:p>
            <a:r>
              <a:rPr lang="en-US" sz="2800" dirty="0" smtClean="0"/>
              <a:t>Believe – </a:t>
            </a:r>
            <a:r>
              <a:rPr lang="en-US" sz="2800" dirty="0" err="1" smtClean="0"/>
              <a:t>pisteuo</a:t>
            </a:r>
            <a:r>
              <a:rPr lang="en-US" sz="2800" dirty="0" smtClean="0"/>
              <a:t>: to have faith in, to believe, entrust.</a:t>
            </a:r>
          </a:p>
          <a:p>
            <a:r>
              <a:rPr lang="en-US" sz="2800" dirty="0" smtClean="0"/>
              <a:t>Zodiates: To be firmly persuaded as to something, to believe, followed by the idea of hope and certain expectation.</a:t>
            </a:r>
          </a:p>
          <a:p>
            <a:r>
              <a:rPr lang="en-US" sz="2800" dirty="0" smtClean="0"/>
              <a:t>A conviction, a certainty of heart that God raised Jesus from the dead. </a:t>
            </a:r>
          </a:p>
          <a:p>
            <a:pPr>
              <a:buNone/>
            </a:pPr>
            <a:r>
              <a:rPr lang="en-US" sz="4000" dirty="0" smtClean="0"/>
              <a:t>  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Jesus Came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did God send Jesus into the world?</a:t>
            </a:r>
          </a:p>
          <a:p>
            <a:r>
              <a:rPr lang="en-US" dirty="0" smtClean="0"/>
              <a:t>Matt. 1:18-21 and I Timothy 1:15    To save His people from their sins.</a:t>
            </a:r>
          </a:p>
          <a:p>
            <a:r>
              <a:rPr lang="en-US" dirty="0" smtClean="0"/>
              <a:t>What is the definition of sin?  </a:t>
            </a:r>
            <a:r>
              <a:rPr lang="en-US" i="1" dirty="0" err="1" smtClean="0"/>
              <a:t>hamartia</a:t>
            </a:r>
            <a:r>
              <a:rPr lang="en-US" dirty="0" smtClean="0"/>
              <a:t> – to miss the mark. </a:t>
            </a:r>
            <a:r>
              <a:rPr lang="en-US" b="1" dirty="0" smtClean="0"/>
              <a:t>Missing the true end and scope of our lives, which is God.</a:t>
            </a:r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Genesis 3:1-7  Eve doubted God, did not believe Him and then disobeyed Him</a:t>
            </a:r>
          </a:p>
          <a:p>
            <a:r>
              <a:rPr lang="en-US" dirty="0" smtClean="0"/>
              <a:t>I John 3:4  Sin is lawlessness</a:t>
            </a:r>
          </a:p>
          <a:p>
            <a:r>
              <a:rPr lang="en-US" dirty="0" smtClean="0"/>
              <a:t>I John 5:17 Sin is unrighteousness that leads to death</a:t>
            </a:r>
          </a:p>
          <a:p>
            <a:r>
              <a:rPr lang="en-US" dirty="0" smtClean="0"/>
              <a:t>Romans 14:23 Whatever is not from faith, is sin</a:t>
            </a:r>
          </a:p>
          <a:p>
            <a:r>
              <a:rPr lang="en-US" dirty="0" smtClean="0"/>
              <a:t>James 4:17 Sin is not doing what you know to be right</a:t>
            </a:r>
          </a:p>
          <a:p>
            <a:r>
              <a:rPr lang="en-US" dirty="0" smtClean="0"/>
              <a:t>Is. 53:6  Sin is going your own way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Again, Why did Jesus Come?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 Cor. 5:21 So that we might be made righteous</a:t>
            </a:r>
          </a:p>
          <a:p>
            <a:r>
              <a:rPr lang="en-US" dirty="0" smtClean="0"/>
              <a:t>I Cor. 6:9-11  Don’t be deceived; those who </a:t>
            </a:r>
            <a:r>
              <a:rPr lang="en-US" b="1" dirty="0" smtClean="0"/>
              <a:t>PRACTICE</a:t>
            </a:r>
            <a:r>
              <a:rPr lang="en-US" dirty="0" smtClean="0"/>
              <a:t> unrighteousness will not inherit the kingdom of God</a:t>
            </a:r>
          </a:p>
          <a:p>
            <a:r>
              <a:rPr lang="en-US" dirty="0" smtClean="0"/>
              <a:t>Those saved by Jesus don’t </a:t>
            </a:r>
            <a:r>
              <a:rPr lang="en-US" b="1" dirty="0" smtClean="0"/>
              <a:t>practice</a:t>
            </a:r>
            <a:r>
              <a:rPr lang="en-US" dirty="0" smtClean="0"/>
              <a:t> sin any longer</a:t>
            </a:r>
          </a:p>
          <a:p>
            <a:r>
              <a:rPr lang="en-US" dirty="0" smtClean="0"/>
              <a:t>I John 3:8-10 Jesus came to destroy Satan’s works</a:t>
            </a:r>
          </a:p>
          <a:p>
            <a:r>
              <a:rPr lang="en-US" dirty="0" smtClean="0"/>
              <a:t>Those who practice sin are of the devil – not saved</a:t>
            </a:r>
          </a:p>
          <a:p>
            <a:r>
              <a:rPr lang="en-US" dirty="0" smtClean="0"/>
              <a:t>God’s children practice righteousness and love</a:t>
            </a:r>
          </a:p>
          <a:p>
            <a:r>
              <a:rPr lang="en-US" dirty="0" smtClean="0"/>
              <a:t>Romans 6:9,14 John 8:34-36  The saved are set free by the Son, then sin no longer is master/lord</a:t>
            </a:r>
          </a:p>
          <a:p>
            <a:r>
              <a:rPr lang="en-US" dirty="0" smtClean="0"/>
              <a:t>Jesus came to set people free from slavery to sin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Matt. 3:1-12 Produce fruit in keeping with repentance</a:t>
            </a:r>
          </a:p>
          <a:p>
            <a:r>
              <a:rPr lang="en-US" dirty="0" smtClean="0"/>
              <a:t>Repent: </a:t>
            </a:r>
            <a:r>
              <a:rPr lang="en-US" i="1" dirty="0" err="1" smtClean="0"/>
              <a:t>metanoeo</a:t>
            </a:r>
            <a:r>
              <a:rPr lang="en-US" dirty="0" smtClean="0"/>
              <a:t> – to change the mind, relent; it involves regret or sorrow, accompanied by a true change of heart toward God.</a:t>
            </a:r>
          </a:p>
          <a:p>
            <a:r>
              <a:rPr lang="en-US" dirty="0" smtClean="0"/>
              <a:t>Jesus preached: </a:t>
            </a:r>
          </a:p>
          <a:p>
            <a:r>
              <a:rPr lang="en-US" dirty="0" smtClean="0"/>
              <a:t>Mark 1:14-15 Repent and believe the good news</a:t>
            </a:r>
          </a:p>
          <a:p>
            <a:r>
              <a:rPr lang="en-US" dirty="0" smtClean="0"/>
              <a:t>Luke 13:2-5 Unless one repents, he will perish</a:t>
            </a:r>
          </a:p>
          <a:p>
            <a:r>
              <a:rPr lang="en-US" dirty="0" smtClean="0"/>
              <a:t>Luke 24:44-48 Jesus connected repentance with forgiveness</a:t>
            </a:r>
          </a:p>
          <a:p>
            <a:r>
              <a:rPr lang="en-US" dirty="0" smtClean="0"/>
              <a:t>Luke 15:10 Heaven rejoices when a sinner repents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Rich Young Ruler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“What shall I do to inherit eternal life?”</a:t>
            </a:r>
          </a:p>
          <a:p>
            <a:r>
              <a:rPr lang="en-US" dirty="0" smtClean="0"/>
              <a:t>Keep the commandments</a:t>
            </a:r>
          </a:p>
          <a:p>
            <a:r>
              <a:rPr lang="en-US" dirty="0" smtClean="0"/>
              <a:t>Sell your possessions and give to the poor</a:t>
            </a:r>
          </a:p>
          <a:p>
            <a:r>
              <a:rPr lang="en-US" dirty="0" smtClean="0"/>
              <a:t>Come and follow Me</a:t>
            </a:r>
          </a:p>
          <a:p>
            <a:r>
              <a:rPr lang="en-US" dirty="0" smtClean="0"/>
              <a:t>He went away sad because wealth was his god.</a:t>
            </a:r>
          </a:p>
          <a:p>
            <a:r>
              <a:rPr lang="en-US" dirty="0" smtClean="0"/>
              <a:t>Salvation is only possible with God</a:t>
            </a:r>
          </a:p>
          <a:p>
            <a:r>
              <a:rPr lang="en-US" dirty="0" smtClean="0"/>
              <a:t>Turn from all else and put Him first</a:t>
            </a:r>
          </a:p>
          <a:p>
            <a:r>
              <a:rPr lang="en-US" dirty="0" smtClean="0"/>
              <a:t>Mark 8:34-38 “Deny yourself, take up your cross and Follow Me”.    Total commitment.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Paul’s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Acts 17:30  Repentance is for all</a:t>
            </a:r>
          </a:p>
          <a:p>
            <a:r>
              <a:rPr lang="en-US" dirty="0" smtClean="0"/>
              <a:t>Acts 20:18-21 Repentance is toward God</a:t>
            </a:r>
          </a:p>
          <a:p>
            <a:r>
              <a:rPr lang="en-US" dirty="0" smtClean="0"/>
              <a:t>You must have faith in the Lord Jesus Christ</a:t>
            </a:r>
          </a:p>
          <a:p>
            <a:r>
              <a:rPr lang="en-US" dirty="0" smtClean="0"/>
              <a:t>Acts 26:19-20 Before King Agrippa, Paul stated that both Jew and Gentile must repent and turn to God</a:t>
            </a:r>
          </a:p>
          <a:p>
            <a:r>
              <a:rPr lang="en-US" dirty="0" smtClean="0"/>
              <a:t>Matt. 3:8 Produce fruit in keeping with repentance</a:t>
            </a:r>
          </a:p>
          <a:p>
            <a:r>
              <a:rPr lang="en-US" dirty="0" smtClean="0"/>
              <a:t>I Thess. 1:5-10  List of things the Thessalonians were</a:t>
            </a:r>
          </a:p>
          <a:p>
            <a:r>
              <a:rPr lang="en-US" dirty="0" smtClean="0"/>
              <a:t>But: They believed, turned, waited for Jesus’ return and were rescued from God’s wrath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593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Romans Part 3</vt:lpstr>
      <vt:lpstr>Romans 10</vt:lpstr>
      <vt:lpstr>Definition of Faith and Believe</vt:lpstr>
      <vt:lpstr>Jesus Came</vt:lpstr>
      <vt:lpstr>Cross References</vt:lpstr>
      <vt:lpstr>Again, Why did Jesus Come?</vt:lpstr>
      <vt:lpstr>Message</vt:lpstr>
      <vt:lpstr>The Rich Young Ruler</vt:lpstr>
      <vt:lpstr>Paul’s Message</vt:lpstr>
      <vt:lpstr>Peter’s Message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Part 3</dc:title>
  <dc:creator>Jenny</dc:creator>
  <cp:lastModifiedBy>Jenny</cp:lastModifiedBy>
  <cp:revision>43</cp:revision>
  <dcterms:created xsi:type="dcterms:W3CDTF">2012-03-15T00:34:09Z</dcterms:created>
  <dcterms:modified xsi:type="dcterms:W3CDTF">2012-05-02T13:15:59Z</dcterms:modified>
</cp:coreProperties>
</file>