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461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Election/Chosen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Pet.1:1-2 Those chosen by God:</a:t>
            </a:r>
          </a:p>
          <a:p>
            <a:r>
              <a:rPr lang="en-US" dirty="0" smtClean="0"/>
              <a:t>Strangers</a:t>
            </a:r>
          </a:p>
          <a:p>
            <a:r>
              <a:rPr lang="en-US" dirty="0" smtClean="0"/>
              <a:t>Scattered</a:t>
            </a:r>
          </a:p>
          <a:p>
            <a:r>
              <a:rPr lang="en-US" dirty="0" smtClean="0"/>
              <a:t>Chosen according to foreknowledge</a:t>
            </a:r>
          </a:p>
          <a:p>
            <a:r>
              <a:rPr lang="en-US" dirty="0" smtClean="0"/>
              <a:t>Through the Holy Spirit</a:t>
            </a:r>
          </a:p>
          <a:p>
            <a:r>
              <a:rPr lang="en-US" dirty="0" smtClean="0"/>
              <a:t>For obedience to Jesus Christ</a:t>
            </a:r>
          </a:p>
          <a:p>
            <a:r>
              <a:rPr lang="en-US" dirty="0" smtClean="0"/>
              <a:t>Sprinkling of His blood</a:t>
            </a:r>
          </a:p>
          <a:p>
            <a:r>
              <a:rPr lang="en-US" dirty="0" smtClean="0"/>
              <a:t>I Pet. 2:9 You are receiving the goal of your faith: salvation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Election/Chosen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Pet.1:10 Make your calling sure</a:t>
            </a:r>
          </a:p>
          <a:p>
            <a:r>
              <a:rPr lang="en-US" dirty="0" smtClean="0"/>
              <a:t>Rev. 17:14 We will be with Him when He overcomes!</a:t>
            </a:r>
          </a:p>
          <a:p>
            <a:r>
              <a:rPr lang="en-US" dirty="0" smtClean="0"/>
              <a:t>Luke 23:35 &amp; I Pet. 2:4 Jesus Christ is God’s Chosen One</a:t>
            </a:r>
          </a:p>
          <a:p>
            <a:r>
              <a:rPr lang="en-US" dirty="0" smtClean="0"/>
              <a:t>I Tim. 5:21 God has chosen angels!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8:29-30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who love Him are the called</a:t>
            </a:r>
          </a:p>
          <a:p>
            <a:r>
              <a:rPr lang="en-US" dirty="0" smtClean="0"/>
              <a:t>Those He foreknew</a:t>
            </a:r>
          </a:p>
          <a:p>
            <a:r>
              <a:rPr lang="en-US" dirty="0" smtClean="0"/>
              <a:t>Those He predestined to be conformed to Christ’s image</a:t>
            </a:r>
          </a:p>
          <a:p>
            <a:r>
              <a:rPr lang="en-US" dirty="0" smtClean="0"/>
              <a:t>Those He justified</a:t>
            </a:r>
          </a:p>
          <a:p>
            <a:r>
              <a:rPr lang="en-US" dirty="0" smtClean="0"/>
              <a:t>Those He glorified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8:31-39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Terms used for those justified by God: us/we His elect</a:t>
            </a:r>
          </a:p>
          <a:p>
            <a:r>
              <a:rPr lang="en-US" dirty="0" smtClean="0"/>
              <a:t>Romans 5:1-5</a:t>
            </a:r>
          </a:p>
          <a:p>
            <a:r>
              <a:rPr lang="en-US" dirty="0" smtClean="0"/>
              <a:t>The justified have peace with God (vs. 1)</a:t>
            </a:r>
          </a:p>
          <a:p>
            <a:r>
              <a:rPr lang="en-US" dirty="0" smtClean="0"/>
              <a:t>They exult in hope of the glory of God (vs.2)</a:t>
            </a:r>
          </a:p>
          <a:p>
            <a:r>
              <a:rPr lang="en-US" dirty="0" smtClean="0"/>
              <a:t>They exult in tribulations (vs.3)</a:t>
            </a:r>
          </a:p>
          <a:p>
            <a:r>
              <a:rPr lang="en-US" dirty="0" smtClean="0"/>
              <a:t>They have His love </a:t>
            </a:r>
            <a:r>
              <a:rPr lang="en-US" dirty="0" smtClean="0"/>
              <a:t>and the Holy Spirit in their hearts (vs. 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Called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Kaleo</a:t>
            </a:r>
            <a:r>
              <a:rPr lang="en-US" dirty="0" smtClean="0"/>
              <a:t> – to call</a:t>
            </a:r>
          </a:p>
          <a:p>
            <a:r>
              <a:rPr lang="en-US" dirty="0" smtClean="0"/>
              <a:t>Romans 1:1 Paul was called as an apostle</a:t>
            </a:r>
          </a:p>
          <a:p>
            <a:r>
              <a:rPr lang="en-US" dirty="0" smtClean="0"/>
              <a:t>Romans 1:6 Paul includes the Gentiles in the called</a:t>
            </a:r>
          </a:p>
          <a:p>
            <a:r>
              <a:rPr lang="en-US" dirty="0" smtClean="0"/>
              <a:t>Romans 1:7 Beloved of God, called as saints</a:t>
            </a:r>
          </a:p>
          <a:p>
            <a:r>
              <a:rPr lang="en-US" dirty="0" smtClean="0"/>
              <a:t>Romans 8:28,30 Those who love God, are justified and called according to His purpose</a:t>
            </a:r>
          </a:p>
          <a:p>
            <a:r>
              <a:rPr lang="en-US" dirty="0" smtClean="0"/>
              <a:t>Romans 9:11,24 God is the One who calls (1:16)</a:t>
            </a:r>
          </a:p>
          <a:p>
            <a:r>
              <a:rPr lang="en-US" dirty="0" smtClean="0"/>
              <a:t>Romans 9:26 Called are the sons of the Living God</a:t>
            </a:r>
          </a:p>
          <a:p>
            <a:r>
              <a:rPr lang="en-US" dirty="0" smtClean="0"/>
              <a:t>Romans 11:29 God’s call is irrevocable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Called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Cor. 1:9 Corinthian church was mostly Gentile</a:t>
            </a:r>
          </a:p>
          <a:p>
            <a:r>
              <a:rPr lang="en-US" dirty="0" smtClean="0"/>
              <a:t>Called into fellowship with Christ – salvation</a:t>
            </a:r>
          </a:p>
          <a:p>
            <a:r>
              <a:rPr lang="en-US" dirty="0" smtClean="0"/>
              <a:t>I Thess. 2:12 God calls into His kingdom and glory, therefore live a life worthy of that calling</a:t>
            </a:r>
          </a:p>
          <a:p>
            <a:r>
              <a:rPr lang="en-US" dirty="0" smtClean="0"/>
              <a:t>Matt. 22:1-14 Those called (Jews) did not come so the invitation went out to any the slaves found (Gentiles)</a:t>
            </a:r>
          </a:p>
          <a:p>
            <a:r>
              <a:rPr lang="en-US" dirty="0" smtClean="0"/>
              <a:t>Few heard the call and responded.</a:t>
            </a:r>
          </a:p>
          <a:p>
            <a:r>
              <a:rPr lang="en-US" b="1" dirty="0" smtClean="0"/>
              <a:t>The believer is to present the invitation; the result is up to God.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Foreknowledge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Proginosko</a:t>
            </a:r>
            <a:r>
              <a:rPr lang="en-US" dirty="0" smtClean="0"/>
              <a:t> – to know. To perceive or recognize beforehand</a:t>
            </a:r>
          </a:p>
          <a:p>
            <a:r>
              <a:rPr lang="en-US" dirty="0" smtClean="0"/>
              <a:t>Romans 8:28-30 Describes the justified – believers</a:t>
            </a:r>
          </a:p>
          <a:p>
            <a:r>
              <a:rPr lang="en-US" dirty="0" smtClean="0"/>
              <a:t>Romans 11:2 God foreknew Israel: He has not rejected them</a:t>
            </a:r>
          </a:p>
          <a:p>
            <a:r>
              <a:rPr lang="en-US" dirty="0" smtClean="0"/>
              <a:t>Acts 2:23 God used wicked men to fulfill His plan</a:t>
            </a:r>
          </a:p>
          <a:p>
            <a:r>
              <a:rPr lang="en-US" dirty="0" smtClean="0"/>
              <a:t>I Peter 1:20 He was chosen before the creation of the world but was revealed in these last times for your sake</a:t>
            </a:r>
          </a:p>
          <a:p>
            <a:r>
              <a:rPr lang="en-US" dirty="0" smtClean="0"/>
              <a:t>I Peter 1:1-2 God chose according to His foreknowledge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Predestination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Proorizo</a:t>
            </a:r>
            <a:r>
              <a:rPr lang="en-US" dirty="0" smtClean="0"/>
              <a:t> – to determine; to mark out beforehand</a:t>
            </a:r>
          </a:p>
          <a:p>
            <a:r>
              <a:rPr lang="en-US" dirty="0" smtClean="0"/>
              <a:t>Romans 8:28-30 The called, foreknown and justified were also predestined to be conformed to the image of Christ.</a:t>
            </a:r>
          </a:p>
          <a:p>
            <a:r>
              <a:rPr lang="en-US" dirty="0" smtClean="0"/>
              <a:t>Eph. 1:3-6,11 God predestined us: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In love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In accordance with His pleasure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In accordance with His will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In grace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Freely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Election/Chosen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Eklektos</a:t>
            </a:r>
            <a:r>
              <a:rPr lang="en-US" dirty="0" smtClean="0"/>
              <a:t> – to choose, select</a:t>
            </a:r>
          </a:p>
          <a:p>
            <a:r>
              <a:rPr lang="en-US" dirty="0" smtClean="0"/>
              <a:t>Romans 8:33 “He will not charge His elect”</a:t>
            </a:r>
          </a:p>
          <a:p>
            <a:r>
              <a:rPr lang="en-US" dirty="0" smtClean="0"/>
              <a:t>Romans 9:11 Jacob and Esau did nothing to deserve the choosing and the calling; it was God’s choice</a:t>
            </a:r>
          </a:p>
          <a:p>
            <a:r>
              <a:rPr lang="en-US" dirty="0" smtClean="0"/>
              <a:t>Romans 11:5,7,28  Israel, a remnant, God’s chosen ones</a:t>
            </a:r>
          </a:p>
          <a:p>
            <a:r>
              <a:rPr lang="en-US" dirty="0" smtClean="0"/>
              <a:t>Matt. 22:1-14 The gospel went out; few were chosen</a:t>
            </a:r>
          </a:p>
          <a:p>
            <a:r>
              <a:rPr lang="en-US" dirty="0" smtClean="0"/>
              <a:t>Matt. 24:22,24,31 Many will try to mislead the elect</a:t>
            </a:r>
          </a:p>
          <a:p>
            <a:r>
              <a:rPr lang="en-US" dirty="0" smtClean="0"/>
              <a:t>Jesus will gather His elect from one end of the heavens to the other.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Election/Chosen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15:16 Jesus chose the disciples, they didn’t choose Him</a:t>
            </a:r>
          </a:p>
          <a:p>
            <a:r>
              <a:rPr lang="en-US" dirty="0" smtClean="0"/>
              <a:t>Believers are chosen to bear fruit</a:t>
            </a:r>
          </a:p>
          <a:p>
            <a:r>
              <a:rPr lang="en-US" dirty="0" smtClean="0"/>
              <a:t>Col. 3:12 Therefore, as God’s chosen people, holy and dearly loved, clothe yourselves with compassion, kindness, humility, gentleness and patience.</a:t>
            </a:r>
          </a:p>
          <a:p>
            <a:r>
              <a:rPr lang="en-US" dirty="0" smtClean="0"/>
              <a:t>Instead of being puffed up “because YOU are chosen, clothe yourself with…….”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601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Romans Part 3</vt:lpstr>
      <vt:lpstr>Romans 8:29-30</vt:lpstr>
      <vt:lpstr>Romans 8:31-39</vt:lpstr>
      <vt:lpstr>Called</vt:lpstr>
      <vt:lpstr>Called</vt:lpstr>
      <vt:lpstr>Foreknowledge</vt:lpstr>
      <vt:lpstr>Predestination</vt:lpstr>
      <vt:lpstr>Election/Chosen</vt:lpstr>
      <vt:lpstr>Election/Chosen</vt:lpstr>
      <vt:lpstr>Election/Chosen</vt:lpstr>
      <vt:lpstr>Election/Chosen</vt:lpstr>
      <vt:lpstr>Slide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19</cp:revision>
  <dcterms:created xsi:type="dcterms:W3CDTF">2012-03-15T00:34:09Z</dcterms:created>
  <dcterms:modified xsi:type="dcterms:W3CDTF">2012-04-12T01:04:58Z</dcterms:modified>
</cp:coreProperties>
</file>