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03" autoAdjust="0"/>
  </p:normalViewPr>
  <p:slideViewPr>
    <p:cSldViewPr>
      <p:cViewPr>
        <p:scale>
          <a:sx n="75" d="100"/>
          <a:sy n="75" d="100"/>
        </p:scale>
        <p:origin x="-1018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335A3A-58C4-4B0C-9156-9D56460F09EC}" type="datetimeFigureOut">
              <a:rPr lang="en-US" smtClean="0"/>
              <a:pPr/>
              <a:t>4/4/2012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</a:t>
            </a:r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God’s Sovereignty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God is the Supreme Ruler: He rules over all</a:t>
            </a:r>
          </a:p>
          <a:p>
            <a:r>
              <a:rPr lang="en-US" dirty="0" smtClean="0"/>
              <a:t>No man, angel, or circumstance can thwart God’s plan</a:t>
            </a:r>
          </a:p>
          <a:p>
            <a:r>
              <a:rPr lang="en-US" dirty="0" smtClean="0"/>
              <a:t>Nothing can prevent His plan from being successful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Daniel 4:34-35  Nebuchadnezzar lost his mind. His reason returned to him and he declared that God is the Most High and does according to His will in heaven AND on earth.</a:t>
            </a:r>
          </a:p>
          <a:p>
            <a:r>
              <a:rPr lang="en-US" dirty="0" smtClean="0"/>
              <a:t>Isaiah 14:24,27  </a:t>
            </a:r>
          </a:p>
          <a:p>
            <a:r>
              <a:rPr lang="en-US" dirty="0" smtClean="0"/>
              <a:t>The Lord’s plans will stand</a:t>
            </a:r>
          </a:p>
          <a:p>
            <a:r>
              <a:rPr lang="en-US" dirty="0" smtClean="0"/>
              <a:t>No one can frustrate His plans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Job 1:6-2:6  God is sovereign over Satan.</a:t>
            </a:r>
          </a:p>
          <a:p>
            <a:r>
              <a:rPr lang="en-US" dirty="0" smtClean="0"/>
              <a:t>Satan is only able to do what God allows him to do</a:t>
            </a:r>
          </a:p>
          <a:p>
            <a:r>
              <a:rPr lang="en-US" dirty="0" smtClean="0"/>
              <a:t>Luke 22:31  Satan cannot act without God’s permission</a:t>
            </a:r>
          </a:p>
          <a:p>
            <a:r>
              <a:rPr lang="en-US" dirty="0" smtClean="0"/>
              <a:t>Satan is NOT omnipresent, omniscient, or omnipotent</a:t>
            </a:r>
          </a:p>
          <a:p>
            <a:r>
              <a:rPr lang="en-US" dirty="0" smtClean="0"/>
              <a:t>Romans 8:29  The justified will be conformed into Jesus’ image, so it will happen; that’s His plan</a:t>
            </a:r>
          </a:p>
          <a:p>
            <a:r>
              <a:rPr lang="en-US" dirty="0" smtClean="0"/>
              <a:t>Nothing can separate us from His love, not even Satan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Isaiah 46:9-11  There is no one like God</a:t>
            </a:r>
          </a:p>
          <a:p>
            <a:r>
              <a:rPr lang="en-US" dirty="0" smtClean="0"/>
              <a:t>He declares the end from the beginning</a:t>
            </a:r>
          </a:p>
          <a:p>
            <a:r>
              <a:rPr lang="en-US" dirty="0" smtClean="0"/>
              <a:t>His purpose will be established </a:t>
            </a:r>
            <a:br>
              <a:rPr lang="en-US" dirty="0" smtClean="0"/>
            </a:br>
            <a:r>
              <a:rPr lang="en-US" dirty="0" smtClean="0"/>
              <a:t>He is sovereign over time and the events in history</a:t>
            </a:r>
          </a:p>
          <a:p>
            <a:r>
              <a:rPr lang="en-US" dirty="0" smtClean="0"/>
              <a:t>Daniel 4:17  God is ruler over the realm of mankind</a:t>
            </a:r>
          </a:p>
          <a:p>
            <a:r>
              <a:rPr lang="en-US" dirty="0" smtClean="0"/>
              <a:t>God gives rule to whomever He wishes</a:t>
            </a:r>
          </a:p>
          <a:p>
            <a:r>
              <a:rPr lang="en-US" dirty="0" smtClean="0"/>
              <a:t>God sets rulers up and brings them down</a:t>
            </a:r>
          </a:p>
          <a:p>
            <a:r>
              <a:rPr lang="en-US" dirty="0" smtClean="0"/>
              <a:t>Daniel 2:20-23 God is sovereign over time and ages</a:t>
            </a:r>
          </a:p>
          <a:p>
            <a:r>
              <a:rPr lang="en-US" dirty="0" smtClean="0"/>
              <a:t>He is the Giver of knowledge and wisdom. Light dwells with Him. He knows what is in the darkness.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Who/what else does He rule over?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Isaiah 5:1-7 God rules over Israel. He controls rain</a:t>
            </a:r>
          </a:p>
          <a:p>
            <a:r>
              <a:rPr lang="en-US" dirty="0" smtClean="0"/>
              <a:t>Deut. 32:39 He controls life and death, He wounds and He heals. No one can deliver out of His hand.</a:t>
            </a:r>
          </a:p>
          <a:p>
            <a:r>
              <a:rPr lang="en-US" dirty="0" smtClean="0"/>
              <a:t>I Sam. 2:6-8  He makes rich and poor.</a:t>
            </a:r>
          </a:p>
          <a:p>
            <a:r>
              <a:rPr lang="en-US" dirty="0" smtClean="0"/>
              <a:t>He brings low and He exalts</a:t>
            </a:r>
          </a:p>
          <a:p>
            <a:r>
              <a:rPr lang="en-US" dirty="0" smtClean="0"/>
              <a:t>The pillars of the earth are His</a:t>
            </a:r>
          </a:p>
          <a:p>
            <a:r>
              <a:rPr lang="en-US" dirty="0" smtClean="0"/>
              <a:t>He is creator of all things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Who/what else does He rule 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2 Samuel 16:5-11 Kind David didn’t avenge himself against the man cursing him.(who was later proven wrong) He didn’t want to go against what the Lord might be doing.</a:t>
            </a:r>
          </a:p>
          <a:p>
            <a:r>
              <a:rPr lang="en-US" dirty="0" smtClean="0"/>
              <a:t>Isaiah 45:6-7 He forms light and creates darkness</a:t>
            </a:r>
          </a:p>
          <a:p>
            <a:r>
              <a:rPr lang="en-US" dirty="0" smtClean="0"/>
              <a:t>He creates well-being and calamity</a:t>
            </a:r>
          </a:p>
          <a:p>
            <a:r>
              <a:rPr lang="en-US" dirty="0" smtClean="0"/>
              <a:t>Remember: God’s character never changes. He is all His attributes, all the time.</a:t>
            </a:r>
          </a:p>
          <a:p>
            <a:r>
              <a:rPr lang="en-US" dirty="0" smtClean="0"/>
              <a:t>John 19:10-11; </a:t>
            </a:r>
            <a:r>
              <a:rPr lang="en-US" dirty="0" smtClean="0"/>
              <a:t>M</a:t>
            </a:r>
            <a:r>
              <a:rPr lang="en-US" dirty="0" smtClean="0"/>
              <a:t>atthew 18:7 Pilate had no authority over Jesus except what God the Father gave him.</a:t>
            </a:r>
          </a:p>
          <a:p>
            <a:r>
              <a:rPr lang="en-US" dirty="0" smtClean="0"/>
              <a:t>Judas has the greater sin. (rejecting Messiah)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Joseph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Genesis 37; 39-45; 50:15-21</a:t>
            </a:r>
          </a:p>
          <a:p>
            <a:r>
              <a:rPr lang="en-US" dirty="0" smtClean="0"/>
              <a:t>Sold into slavery by his brothers who hated him</a:t>
            </a:r>
          </a:p>
          <a:p>
            <a:r>
              <a:rPr lang="en-US" dirty="0" smtClean="0"/>
              <a:t>Became 2</a:t>
            </a:r>
            <a:r>
              <a:rPr lang="en-US" baseline="30000" dirty="0" smtClean="0"/>
              <a:t>nd</a:t>
            </a:r>
            <a:r>
              <a:rPr lang="en-US" dirty="0" smtClean="0"/>
              <a:t> in charge in Egypt</a:t>
            </a:r>
          </a:p>
          <a:p>
            <a:r>
              <a:rPr lang="en-US" dirty="0" smtClean="0"/>
              <a:t>Demonstrated wisdom</a:t>
            </a:r>
          </a:p>
          <a:p>
            <a:r>
              <a:rPr lang="en-US" dirty="0" smtClean="0"/>
              <a:t>God sent him before his brothers to preserve life.</a:t>
            </a:r>
          </a:p>
          <a:p>
            <a:r>
              <a:rPr lang="en-US" dirty="0" smtClean="0"/>
              <a:t>God’s divine plan was carried out through their evil.</a:t>
            </a:r>
          </a:p>
          <a:p>
            <a:r>
              <a:rPr lang="en-US" dirty="0" smtClean="0"/>
              <a:t>Joseph KNEW God was in control.</a:t>
            </a:r>
          </a:p>
          <a:p>
            <a:r>
              <a:rPr lang="en-US" dirty="0" smtClean="0"/>
              <a:t>What they meant for evil, God meant for good.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God’s Sovereignty and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Romans 8:28-29 God causes all things to work for good to those who love Him.</a:t>
            </a:r>
          </a:p>
          <a:p>
            <a:r>
              <a:rPr lang="en-US" dirty="0" smtClean="0"/>
              <a:t> </a:t>
            </a:r>
            <a:r>
              <a:rPr lang="en-US" dirty="0" smtClean="0"/>
              <a:t>I Cor. 10:13 God will not allow believers to be tempted beyond what they are able to bear.</a:t>
            </a:r>
          </a:p>
          <a:p>
            <a:r>
              <a:rPr lang="en-US" dirty="0" smtClean="0"/>
              <a:t>James 1:2-4 Trials are a test of a believer’s faith</a:t>
            </a:r>
          </a:p>
          <a:p>
            <a:r>
              <a:rPr lang="en-US" dirty="0" smtClean="0"/>
              <a:t>I Thess. 5:18 Trials are designed to produce endurance and endurance has results – it perfects and completes the believer.</a:t>
            </a:r>
          </a:p>
          <a:p>
            <a:r>
              <a:rPr lang="en-US" dirty="0" smtClean="0"/>
              <a:t>Eph. 1:11 God works all things according to His will</a:t>
            </a:r>
          </a:p>
          <a:p>
            <a:r>
              <a:rPr lang="en-US" dirty="0" smtClean="0"/>
              <a:t>Even believers are predestined according to His purpose.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499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Romans Part 3</vt:lpstr>
      <vt:lpstr>God’s Sovereignty</vt:lpstr>
      <vt:lpstr>Cross References</vt:lpstr>
      <vt:lpstr>Cross References</vt:lpstr>
      <vt:lpstr>Cross References</vt:lpstr>
      <vt:lpstr>Who/what else does He rule over?</vt:lpstr>
      <vt:lpstr>Who/what else does He rule over</vt:lpstr>
      <vt:lpstr>Joseph</vt:lpstr>
      <vt:lpstr>God’s Sovereignty and Trials</vt:lpstr>
      <vt:lpstr>Slide 10</vt:lpstr>
      <vt:lpstr>Slide 11</vt:lpstr>
      <vt:lpstr>Slide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Romans Part 3</dc:title>
  <dc:creator>Jenny</dc:creator>
  <cp:lastModifiedBy>Jenny</cp:lastModifiedBy>
  <cp:revision>13</cp:revision>
  <dcterms:created xsi:type="dcterms:W3CDTF">2012-03-15T00:34:09Z</dcterms:created>
  <dcterms:modified xsi:type="dcterms:W3CDTF">2012-04-05T01:46:42Z</dcterms:modified>
</cp:coreProperties>
</file>