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03" autoAdjust="0"/>
  </p:normalViewPr>
  <p:slideViewPr>
    <p:cSldViewPr>
      <p:cViewPr varScale="1">
        <p:scale>
          <a:sx n="67" d="100"/>
          <a:sy n="67" d="100"/>
        </p:scale>
        <p:origin x="-125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3335A3A-58C4-4B0C-9156-9D56460F09EC}" type="datetimeFigureOut">
              <a:rPr lang="en-US" smtClean="0"/>
              <a:pPr/>
              <a:t>3/21/2012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09A58E0-62EE-445C-BC11-E3BDE89503D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335A3A-58C4-4B0C-9156-9D56460F09EC}" type="datetimeFigureOut">
              <a:rPr lang="en-US" smtClean="0"/>
              <a:pPr/>
              <a:t>3/21/2012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9A58E0-62EE-445C-BC11-E3BDE89503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335A3A-58C4-4B0C-9156-9D56460F09EC}" type="datetimeFigureOut">
              <a:rPr lang="en-US" smtClean="0"/>
              <a:pPr/>
              <a:t>3/21/2012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9A58E0-62EE-445C-BC11-E3BDE89503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335A3A-58C4-4B0C-9156-9D56460F09EC}" type="datetimeFigureOut">
              <a:rPr lang="en-US" smtClean="0"/>
              <a:pPr/>
              <a:t>3/21/2012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9A58E0-62EE-445C-BC11-E3BDE89503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3335A3A-58C4-4B0C-9156-9D56460F09EC}" type="datetimeFigureOut">
              <a:rPr lang="en-US" smtClean="0"/>
              <a:pPr/>
              <a:t>3/21/2012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9A58E0-62EE-445C-BC11-E3BDE89503D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3335A3A-58C4-4B0C-9156-9D56460F09EC}" type="datetimeFigureOut">
              <a:rPr lang="en-US" smtClean="0"/>
              <a:pPr/>
              <a:t>3/21/2012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9A58E0-62EE-445C-BC11-E3BDE89503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3335A3A-58C4-4B0C-9156-9D56460F09EC}" type="datetimeFigureOut">
              <a:rPr lang="en-US" smtClean="0"/>
              <a:pPr/>
              <a:t>3/21/2012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9A58E0-62EE-445C-BC11-E3BDE89503D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3335A3A-58C4-4B0C-9156-9D56460F09EC}" type="datetimeFigureOut">
              <a:rPr lang="en-US" smtClean="0"/>
              <a:pPr/>
              <a:t>3/21/2012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9A58E0-62EE-445C-BC11-E3BDE89503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335A3A-58C4-4B0C-9156-9D56460F09EC}" type="datetimeFigureOut">
              <a:rPr lang="en-US" smtClean="0"/>
              <a:pPr/>
              <a:t>3/21/2012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9A58E0-62EE-445C-BC11-E3BDE89503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3335A3A-58C4-4B0C-9156-9D56460F09EC}" type="datetimeFigureOut">
              <a:rPr lang="en-US" smtClean="0"/>
              <a:pPr/>
              <a:t>3/21/2012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9A58E0-62EE-445C-BC11-E3BDE89503D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3335A3A-58C4-4B0C-9156-9D56460F09EC}" type="datetimeFigureOut">
              <a:rPr lang="en-US" smtClean="0"/>
              <a:pPr/>
              <a:t>3/21/2012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709A58E0-62EE-445C-BC11-E3BDE89503D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3335A3A-58C4-4B0C-9156-9D56460F09EC}" type="datetimeFigureOut">
              <a:rPr lang="en-US" smtClean="0"/>
              <a:pPr/>
              <a:t>3/21/2012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09A58E0-62EE-445C-BC11-E3BDE89503D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Romans Part 3</a:t>
            </a:r>
            <a:endParaRPr lang="en-US" dirty="0"/>
          </a:p>
        </p:txBody>
      </p:sp>
      <p:sp>
        <p:nvSpPr>
          <p:cNvPr id="3" name="Subtitle 2"/>
          <p:cNvSpPr>
            <a:spLocks noGrp="1"/>
          </p:cNvSpPr>
          <p:nvPr>
            <p:ph type="subTitle" idx="1"/>
          </p:nvPr>
        </p:nvSpPr>
        <p:spPr/>
        <p:txBody>
          <a:bodyPr/>
          <a:lstStyle/>
          <a:p>
            <a:r>
              <a:rPr lang="en-US" dirty="0" smtClean="0"/>
              <a:t>Lesson 2</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Infinite:</a:t>
            </a:r>
            <a:r>
              <a:rPr lang="en-US" dirty="0" smtClean="0"/>
              <a:t> God has no limits in time or matter/space or any other sphere.</a:t>
            </a:r>
          </a:p>
          <a:p>
            <a:r>
              <a:rPr lang="en-US" dirty="0" smtClean="0"/>
              <a:t>Man is finite and sometimes has problems when trying to understand God</a:t>
            </a:r>
          </a:p>
          <a:p>
            <a:r>
              <a:rPr lang="en-US" dirty="0" smtClean="0"/>
              <a:t>His greatness is unsearchable.</a:t>
            </a:r>
          </a:p>
          <a:p>
            <a:r>
              <a:rPr lang="en-US" dirty="0" smtClean="0"/>
              <a:t>The highest heaven cannot contain Him.</a:t>
            </a:r>
          </a:p>
          <a:p>
            <a:r>
              <a:rPr lang="en-US" dirty="0" smtClean="0"/>
              <a:t>Believers understand Him by His indwelling Spirit.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Transcendent: </a:t>
            </a:r>
            <a:r>
              <a:rPr lang="en-US" dirty="0" smtClean="0"/>
              <a:t>His ways and thoughts are higher than any other.</a:t>
            </a:r>
          </a:p>
          <a:p>
            <a:pPr>
              <a:buNone/>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Sovereign: </a:t>
            </a:r>
            <a:r>
              <a:rPr lang="en-US" dirty="0" smtClean="0"/>
              <a:t>God does according to His will in heaven and on earth.</a:t>
            </a:r>
          </a:p>
          <a:p>
            <a:r>
              <a:rPr lang="en-US" b="1" dirty="0" smtClean="0"/>
              <a:t>Daniel 4:35   </a:t>
            </a:r>
            <a:r>
              <a:rPr lang="en-US" dirty="0" smtClean="0"/>
              <a:t>All the peoples of the earth are regarded as nothing. He does as He pleases with the powers of heaven and the peoples of the earth. No one can hold back His hand or say to Him: “What have you done?”</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Holy:  </a:t>
            </a:r>
            <a:r>
              <a:rPr lang="en-US" dirty="0" smtClean="0"/>
              <a:t>God is totally pure in every respect.</a:t>
            </a:r>
          </a:p>
          <a:p>
            <a:r>
              <a:rPr lang="en-US" b="1" dirty="0" smtClean="0"/>
              <a:t>Romans 7:12 </a:t>
            </a:r>
            <a:r>
              <a:rPr lang="en-US" dirty="0" smtClean="0"/>
              <a:t>So then, the Law is holy, and the commandment is holy and righteous and good.</a:t>
            </a:r>
          </a:p>
          <a:p>
            <a:r>
              <a:rPr lang="en-US" b="1" dirty="0" smtClean="0"/>
              <a:t>His Law, like Him, </a:t>
            </a:r>
            <a:r>
              <a:rPr lang="en-US" b="1" smtClean="0"/>
              <a:t>is pure.</a:t>
            </a:r>
            <a:endParaRPr lang="en-US"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Righteous:</a:t>
            </a:r>
            <a:r>
              <a:rPr lang="en-US" dirty="0" smtClean="0"/>
              <a:t> Right doing</a:t>
            </a:r>
          </a:p>
          <a:p>
            <a:r>
              <a:rPr lang="en-US" dirty="0" smtClean="0"/>
              <a:t>God defines righteousness by His character.</a:t>
            </a:r>
          </a:p>
          <a:p>
            <a:r>
              <a:rPr lang="en-US" dirty="0" smtClean="0"/>
              <a:t>Deut. 32:4  He is the Rock, His works are perfect and all His ways are just. A faithful God who does no wrong, upright and just is He.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Just:</a:t>
            </a:r>
            <a:r>
              <a:rPr lang="en-US" dirty="0" smtClean="0"/>
              <a:t> </a:t>
            </a:r>
          </a:p>
          <a:p>
            <a:r>
              <a:rPr lang="en-US" dirty="0" smtClean="0"/>
              <a:t>God is not as men think of “fair”, but He is completely just in all His actions, judgments or rewards, life or death.</a:t>
            </a:r>
          </a:p>
          <a:p>
            <a:r>
              <a:rPr lang="en-US" dirty="0" smtClean="0"/>
              <a:t>There is no </a:t>
            </a:r>
            <a:r>
              <a:rPr lang="en-US" b="1" i="1" dirty="0" smtClean="0"/>
              <a:t>in</a:t>
            </a:r>
            <a:r>
              <a:rPr lang="en-US" dirty="0" smtClean="0"/>
              <a:t>justice with Him.</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Merciful: </a:t>
            </a:r>
            <a:endParaRPr lang="en-US" dirty="0" smtClean="0"/>
          </a:p>
          <a:p>
            <a:r>
              <a:rPr lang="en-US" dirty="0" smtClean="0"/>
              <a:t>God IS </a:t>
            </a:r>
            <a:r>
              <a:rPr lang="en-US" dirty="0" err="1" smtClean="0"/>
              <a:t>lovingkindness</a:t>
            </a:r>
            <a:r>
              <a:rPr lang="en-US" dirty="0" smtClean="0"/>
              <a:t> and compassion.</a:t>
            </a:r>
          </a:p>
          <a:p>
            <a:r>
              <a:rPr lang="en-US" dirty="0" smtClean="0"/>
              <a:t>God is </a:t>
            </a:r>
            <a:r>
              <a:rPr lang="en-US" i="1" dirty="0" smtClean="0"/>
              <a:t>actively</a:t>
            </a:r>
            <a:r>
              <a:rPr lang="en-US" dirty="0" smtClean="0"/>
              <a:t> compassionate. </a:t>
            </a:r>
          </a:p>
          <a:p>
            <a:r>
              <a:rPr lang="en-US" dirty="0" smtClean="0"/>
              <a:t>Everyone needs God’s mercy all the time.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Longsuffering:</a:t>
            </a:r>
            <a:r>
              <a:rPr lang="en-US" dirty="0" smtClean="0"/>
              <a:t> slow to anger; patient</a:t>
            </a:r>
          </a:p>
          <a:p>
            <a:r>
              <a:rPr lang="en-US" dirty="0" smtClean="0"/>
              <a:t>God suffers long with people.</a:t>
            </a:r>
          </a:p>
          <a:p>
            <a:r>
              <a:rPr lang="en-US" dirty="0" smtClean="0"/>
              <a:t>He is slow to anger and patient with us.</a:t>
            </a:r>
          </a:p>
          <a:p>
            <a:r>
              <a:rPr lang="en-US" b="1" dirty="0" smtClean="0"/>
              <a:t>Wise:</a:t>
            </a:r>
            <a:r>
              <a:rPr lang="en-US" dirty="0" smtClean="0"/>
              <a:t> God is the source of wisdom and He gives it to His children</a:t>
            </a:r>
          </a:p>
          <a:p>
            <a:r>
              <a:rPr lang="en-US" b="1" dirty="0" smtClean="0"/>
              <a:t>Loving: </a:t>
            </a:r>
            <a:r>
              <a:rPr lang="en-US" dirty="0" smtClean="0"/>
              <a:t>God IS love.</a:t>
            </a:r>
          </a:p>
          <a:p>
            <a:r>
              <a:rPr lang="en-US" b="1" dirty="0" smtClean="0"/>
              <a:t>The righteous cannot be separated from His love in Christ.</a:t>
            </a:r>
          </a:p>
          <a:p>
            <a:r>
              <a:rPr lang="en-US" dirty="0" smtClean="0"/>
              <a:t>His love is in the believer’s heart by the Holy Spirit.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Good:</a:t>
            </a:r>
          </a:p>
          <a:p>
            <a:r>
              <a:rPr lang="en-US" dirty="0" smtClean="0"/>
              <a:t>God is good all the time.</a:t>
            </a:r>
          </a:p>
          <a:p>
            <a:r>
              <a:rPr lang="en-US" dirty="0" smtClean="0"/>
              <a:t>His Law is good.</a:t>
            </a:r>
          </a:p>
          <a:p>
            <a:r>
              <a:rPr lang="en-US" b="1" dirty="0" smtClean="0"/>
              <a:t>Wrathful:</a:t>
            </a:r>
            <a:r>
              <a:rPr lang="en-US" dirty="0" smtClean="0"/>
              <a:t> anger</a:t>
            </a:r>
          </a:p>
          <a:p>
            <a:r>
              <a:rPr lang="en-US" dirty="0" smtClean="0"/>
              <a:t>His wrath is revealed against all ungodliness and unrighteousness.</a:t>
            </a:r>
          </a:p>
          <a:p>
            <a:r>
              <a:rPr lang="en-US" dirty="0" smtClean="0"/>
              <a:t>He is slow to anger, but His wrath does come.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Truthful:</a:t>
            </a:r>
          </a:p>
          <a:p>
            <a:r>
              <a:rPr lang="en-US" dirty="0" smtClean="0"/>
              <a:t>God does not lie. He </a:t>
            </a:r>
            <a:r>
              <a:rPr lang="en-US" b="1" dirty="0" smtClean="0"/>
              <a:t>cannot</a:t>
            </a:r>
            <a:r>
              <a:rPr lang="en-US" dirty="0" smtClean="0"/>
              <a:t> lie.</a:t>
            </a:r>
          </a:p>
          <a:p>
            <a:r>
              <a:rPr lang="en-US" dirty="0" smtClean="0"/>
              <a:t>Whatever He says is absolute truth.</a:t>
            </a:r>
          </a:p>
          <a:p>
            <a:r>
              <a:rPr lang="en-US" dirty="0" smtClean="0"/>
              <a:t>He calls Himself the God of truth.</a:t>
            </a:r>
          </a:p>
          <a:p>
            <a:r>
              <a:rPr lang="en-US" b="1" dirty="0" smtClean="0"/>
              <a:t>Faithful:</a:t>
            </a:r>
          </a:p>
          <a:p>
            <a:r>
              <a:rPr lang="en-US" dirty="0" smtClean="0"/>
              <a:t>Since He cannot lie, God is always faithful, trustworthy, and steadfast.</a:t>
            </a:r>
          </a:p>
          <a:p>
            <a:r>
              <a:rPr lang="en-US" dirty="0" smtClean="0"/>
              <a:t>God keeps His covenant.</a:t>
            </a:r>
          </a:p>
          <a:p>
            <a:r>
              <a:rPr lang="en-US" dirty="0" smtClean="0"/>
              <a:t>He remains faithful even when we are faithless.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Omniscient:</a:t>
            </a:r>
            <a:r>
              <a:rPr lang="en-US" dirty="0" smtClean="0"/>
              <a:t> God knows all</a:t>
            </a:r>
          </a:p>
          <a:p>
            <a:r>
              <a:rPr lang="en-US" dirty="0" smtClean="0"/>
              <a:t>God is perfect in knowledge</a:t>
            </a:r>
          </a:p>
          <a:p>
            <a:r>
              <a:rPr lang="en-US" dirty="0" smtClean="0"/>
              <a:t>The righteous accept the reality of these truths by faith</a:t>
            </a:r>
          </a:p>
          <a:p>
            <a:r>
              <a:rPr lang="en-US" dirty="0" smtClean="0"/>
              <a:t>Some truths about God are beyond man’s comprehension</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Jealous:</a:t>
            </a:r>
          </a:p>
          <a:p>
            <a:r>
              <a:rPr lang="en-US" dirty="0" smtClean="0"/>
              <a:t>God is unwilling to share what is rightfully and morally His with any other creature.</a:t>
            </a:r>
          </a:p>
          <a:p>
            <a:r>
              <a:rPr lang="en-US" dirty="0" smtClean="0"/>
              <a:t>The Lord God says He is a jealous God.</a:t>
            </a:r>
          </a:p>
          <a:p>
            <a:r>
              <a:rPr lang="en-US" dirty="0" smtClean="0"/>
              <a:t>He will not share His glory with anything or anyone else.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a:t>
            </a:r>
            <a:endParaRPr lang="en-US" dirty="0"/>
          </a:p>
        </p:txBody>
      </p:sp>
      <p:sp>
        <p:nvSpPr>
          <p:cNvPr id="3" name="Content Placeholder 2"/>
          <p:cNvSpPr>
            <a:spLocks noGrp="1"/>
          </p:cNvSpPr>
          <p:nvPr>
            <p:ph idx="1"/>
          </p:nvPr>
        </p:nvSpPr>
        <p:spPr/>
        <p:txBody>
          <a:bodyPr/>
          <a:lstStyle/>
          <a:p>
            <a:r>
              <a:rPr lang="en-US" dirty="0" smtClean="0"/>
              <a:t>How should knowing all these attributes affect your life?</a:t>
            </a:r>
          </a:p>
          <a:p>
            <a:r>
              <a:rPr lang="en-US" dirty="0" smtClean="0"/>
              <a:t>Are you living in the light of the reality of these truths?</a:t>
            </a:r>
          </a:p>
          <a:p>
            <a:r>
              <a:rPr lang="en-US" dirty="0" smtClean="0"/>
              <a:t>How does Daniel 11:32b relate to your life?</a:t>
            </a:r>
          </a:p>
          <a:p>
            <a:r>
              <a:rPr lang="en-US" dirty="0" smtClean="0"/>
              <a:t>The people who know their God will display strength and </a:t>
            </a:r>
            <a:r>
              <a:rPr lang="en-US" smtClean="0"/>
              <a:t>take action.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Omnipotent:</a:t>
            </a:r>
            <a:r>
              <a:rPr lang="en-US" dirty="0" smtClean="0"/>
              <a:t> All-powerful</a:t>
            </a:r>
          </a:p>
          <a:p>
            <a:r>
              <a:rPr lang="en-US" dirty="0" smtClean="0"/>
              <a:t>God is called Almighty – All Mighty</a:t>
            </a:r>
          </a:p>
          <a:p>
            <a:r>
              <a:rPr lang="en-US" dirty="0" smtClean="0"/>
              <a:t>Nothing is too difficult for the Lord</a:t>
            </a:r>
          </a:p>
          <a:p>
            <a:r>
              <a:rPr lang="en-US" dirty="0" smtClean="0"/>
              <a:t>He can do all things, and none of His purpose can be thwarted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Omnipresent:</a:t>
            </a:r>
            <a:r>
              <a:rPr lang="en-US" dirty="0" smtClean="0"/>
              <a:t> Everywhere all the time</a:t>
            </a:r>
          </a:p>
          <a:p>
            <a:r>
              <a:rPr lang="en-US" dirty="0" smtClean="0"/>
              <a:t>He sees all</a:t>
            </a:r>
          </a:p>
          <a:p>
            <a:r>
              <a:rPr lang="en-US" dirty="0" smtClean="0"/>
              <a:t>No one can escape His presence. </a:t>
            </a:r>
          </a:p>
          <a:p>
            <a:r>
              <a:rPr lang="en-US" dirty="0" smtClean="0"/>
              <a:t>He is everywhere in the heavens and the earth</a:t>
            </a:r>
          </a:p>
          <a:p>
            <a:r>
              <a:rPr lang="en-US" dirty="0" smtClean="0"/>
              <a:t>He indwells the righteous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Eternal:</a:t>
            </a:r>
            <a:r>
              <a:rPr lang="en-US" dirty="0" smtClean="0"/>
              <a:t> No beginning. No end.</a:t>
            </a:r>
          </a:p>
          <a:p>
            <a:r>
              <a:rPr lang="en-US" dirty="0" smtClean="0"/>
              <a:t>Romans 5 and 6 mention eternal life</a:t>
            </a:r>
          </a:p>
          <a:p>
            <a:r>
              <a:rPr lang="en-US" dirty="0" smtClean="0"/>
              <a:t>Eternal life is the result of justification by faith</a:t>
            </a:r>
          </a:p>
          <a:p>
            <a:r>
              <a:rPr lang="en-US" dirty="0" smtClean="0"/>
              <a:t>He gives the free gift because He IS eternal</a:t>
            </a:r>
          </a:p>
          <a:p>
            <a:r>
              <a:rPr lang="en-US" dirty="0" smtClean="0"/>
              <a:t>This is a fact that must be accepted by faith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normAutofit/>
          </a:bodyPr>
          <a:lstStyle/>
          <a:p>
            <a:r>
              <a:rPr lang="en-US" b="1" dirty="0" smtClean="0"/>
              <a:t>Immutable:</a:t>
            </a:r>
            <a:r>
              <a:rPr lang="en-US" dirty="0" smtClean="0"/>
              <a:t> Unchangeable, always the same</a:t>
            </a:r>
          </a:p>
          <a:p>
            <a:r>
              <a:rPr lang="en-US" dirty="0" smtClean="0"/>
              <a:t>God is always who He is.</a:t>
            </a:r>
          </a:p>
          <a:p>
            <a:r>
              <a:rPr lang="en-US" dirty="0" smtClean="0"/>
              <a:t>He never changes</a:t>
            </a:r>
          </a:p>
          <a:p>
            <a:r>
              <a:rPr lang="en-US" dirty="0" smtClean="0"/>
              <a:t>The justified will be conformed to Jesus’ image (the same image all the time, perfect man)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Incomprehensible:</a:t>
            </a:r>
            <a:r>
              <a:rPr lang="en-US" dirty="0" smtClean="0"/>
              <a:t> Beyond understanding</a:t>
            </a:r>
          </a:p>
          <a:p>
            <a:r>
              <a:rPr lang="en-US" dirty="0" smtClean="0"/>
              <a:t>People can’t discover God’s depths or limits, His wisdom, knowledge, judgments or ways UNLESS He chooses to reveal Himself to them.</a:t>
            </a:r>
          </a:p>
          <a:p>
            <a:r>
              <a:rPr lang="en-US" dirty="0" smtClean="0"/>
              <a:t>It is by His Spirit and His Word that His children can understand Who He is.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Self-Existent:</a:t>
            </a:r>
            <a:r>
              <a:rPr lang="en-US" dirty="0" smtClean="0"/>
              <a:t> God depends on nothing for His existence.</a:t>
            </a:r>
          </a:p>
          <a:p>
            <a:r>
              <a:rPr lang="en-US" dirty="0" smtClean="0"/>
              <a:t>He is the source of life – Father, Son and Holy Spirit</a:t>
            </a:r>
          </a:p>
          <a:p>
            <a:r>
              <a:rPr lang="en-US" dirty="0" smtClean="0"/>
              <a:t>Man’s existence came from God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Attributes of God</a:t>
            </a:r>
            <a:endParaRPr lang="en-US" dirty="0"/>
          </a:p>
        </p:txBody>
      </p:sp>
      <p:sp>
        <p:nvSpPr>
          <p:cNvPr id="3" name="Content Placeholder 2"/>
          <p:cNvSpPr>
            <a:spLocks noGrp="1"/>
          </p:cNvSpPr>
          <p:nvPr>
            <p:ph idx="1"/>
          </p:nvPr>
        </p:nvSpPr>
        <p:spPr/>
        <p:txBody>
          <a:bodyPr/>
          <a:lstStyle/>
          <a:p>
            <a:r>
              <a:rPr lang="en-US" b="1" dirty="0" smtClean="0"/>
              <a:t>Self-Sufficient:</a:t>
            </a:r>
            <a:r>
              <a:rPr lang="en-US" dirty="0" smtClean="0"/>
              <a:t> God is able.</a:t>
            </a:r>
          </a:p>
          <a:p>
            <a:r>
              <a:rPr lang="en-US" dirty="0" smtClean="0"/>
              <a:t>The world is His and all it contains.</a:t>
            </a:r>
          </a:p>
          <a:p>
            <a:r>
              <a:rPr lang="en-US" dirty="0" smtClean="0"/>
              <a:t>He created it.</a:t>
            </a:r>
          </a:p>
          <a:p>
            <a:r>
              <a:rPr lang="en-US" dirty="0" smtClean="0"/>
              <a:t>He is the giver of life and breath and all things.</a:t>
            </a:r>
          </a:p>
          <a:p>
            <a:r>
              <a:rPr lang="en-US" dirty="0" smtClean="0"/>
              <a:t>God does not need for man to do anything for Him.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152</TotalTime>
  <Words>878</Words>
  <Application>Microsoft Office PowerPoint</Application>
  <PresentationFormat>On-screen Show (4:3)</PresentationFormat>
  <Paragraphs>105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Flow</vt:lpstr>
      <vt:lpstr>Romans Part 3</vt:lpstr>
      <vt:lpstr>The Attributes of God</vt:lpstr>
      <vt:lpstr>The Attributes of God</vt:lpstr>
      <vt:lpstr>The Attributes of God</vt:lpstr>
      <vt:lpstr>The Attributes of God</vt:lpstr>
      <vt:lpstr>The Attributes of God</vt:lpstr>
      <vt:lpstr>The Attributes of God</vt:lpstr>
      <vt:lpstr>The Attributes of God</vt:lpstr>
      <vt:lpstr>The Attributes of God</vt:lpstr>
      <vt:lpstr>The Attributes of God</vt:lpstr>
      <vt:lpstr>The Attributes of God</vt:lpstr>
      <vt:lpstr>The Attributes of God</vt:lpstr>
      <vt:lpstr>The Attributes of God</vt:lpstr>
      <vt:lpstr>The Attributes of God</vt:lpstr>
      <vt:lpstr>The Attributes of God</vt:lpstr>
      <vt:lpstr>The Attributes of God</vt:lpstr>
      <vt:lpstr>The Attributes of God</vt:lpstr>
      <vt:lpstr>The Attributes of God</vt:lpstr>
      <vt:lpstr>The Attributes of God</vt:lpstr>
      <vt:lpstr>The Attributes of God</vt:lpstr>
      <vt:lpstr>Application: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Romans Part 3</dc:title>
  <dc:creator>Jenny</dc:creator>
  <cp:lastModifiedBy>Jenny</cp:lastModifiedBy>
  <cp:revision>20</cp:revision>
  <dcterms:created xsi:type="dcterms:W3CDTF">2012-03-15T00:34:09Z</dcterms:created>
  <dcterms:modified xsi:type="dcterms:W3CDTF">2012-03-21T15:38:08Z</dcterms:modified>
</cp:coreProperties>
</file>