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03" autoAdjust="0"/>
  </p:normalViewPr>
  <p:slideViewPr>
    <p:cSldViewPr>
      <p:cViewPr varScale="1">
        <p:scale>
          <a:sx n="67" d="100"/>
          <a:sy n="67" d="100"/>
        </p:scale>
        <p:origin x="-701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35A3A-58C4-4B0C-9156-9D56460F09EC}" type="datetimeFigureOut">
              <a:rPr lang="en-US" smtClean="0"/>
              <a:t>3/14/2012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A58E0-62EE-445C-BC11-E3BDE89503D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35A3A-58C4-4B0C-9156-9D56460F09EC}" type="datetimeFigureOut">
              <a:rPr lang="en-US" smtClean="0"/>
              <a:t>3/14/2012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A58E0-62EE-445C-BC11-E3BDE89503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35A3A-58C4-4B0C-9156-9D56460F09EC}" type="datetimeFigureOut">
              <a:rPr lang="en-US" smtClean="0"/>
              <a:t>3/14/2012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A58E0-62EE-445C-BC11-E3BDE89503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35A3A-58C4-4B0C-9156-9D56460F09EC}" type="datetimeFigureOut">
              <a:rPr lang="en-US" smtClean="0"/>
              <a:t>3/14/2012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A58E0-62EE-445C-BC11-E3BDE89503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35A3A-58C4-4B0C-9156-9D56460F09EC}" type="datetimeFigureOut">
              <a:rPr lang="en-US" smtClean="0"/>
              <a:t>3/14/2012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A58E0-62EE-445C-BC11-E3BDE89503D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35A3A-58C4-4B0C-9156-9D56460F09EC}" type="datetimeFigureOut">
              <a:rPr lang="en-US" smtClean="0"/>
              <a:t>3/14/2012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A58E0-62EE-445C-BC11-E3BDE89503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35A3A-58C4-4B0C-9156-9D56460F09EC}" type="datetimeFigureOut">
              <a:rPr lang="en-US" smtClean="0"/>
              <a:t>3/14/2012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A58E0-62EE-445C-BC11-E3BDE89503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35A3A-58C4-4B0C-9156-9D56460F09EC}" type="datetimeFigureOut">
              <a:rPr lang="en-US" smtClean="0"/>
              <a:t>3/14/2012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A58E0-62EE-445C-BC11-E3BDE89503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35A3A-58C4-4B0C-9156-9D56460F09EC}" type="datetimeFigureOut">
              <a:rPr lang="en-US" smtClean="0"/>
              <a:t>3/14/2012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A58E0-62EE-445C-BC11-E3BDE89503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35A3A-58C4-4B0C-9156-9D56460F09EC}" type="datetimeFigureOut">
              <a:rPr lang="en-US" smtClean="0"/>
              <a:t>3/14/2012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A58E0-62EE-445C-BC11-E3BDE89503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35A3A-58C4-4B0C-9156-9D56460F09EC}" type="datetimeFigureOut">
              <a:rPr lang="en-US" smtClean="0"/>
              <a:t>3/14/2012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09A58E0-62EE-445C-BC11-E3BDE89503D8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3335A3A-58C4-4B0C-9156-9D56460F09EC}" type="datetimeFigureOut">
              <a:rPr lang="en-US" smtClean="0"/>
              <a:t>3/14/2012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09A58E0-62EE-445C-BC11-E3BDE89503D8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Romans Part 3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Lesson 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Well, if God died for me when I was a sinner and now I’m saved then it doesn’t really matter what I do. I’m going to heaven.</a:t>
            </a:r>
          </a:p>
          <a:p>
            <a:r>
              <a:rPr lang="en-US" dirty="0" smtClean="0"/>
              <a:t>Everything? Why can’t I just live like I always have?</a:t>
            </a:r>
          </a:p>
          <a:p>
            <a:r>
              <a:rPr lang="en-US" dirty="0" smtClean="0"/>
              <a:t>What if I DON’T “get saved”?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It’s too hard to be good. I can’t.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O.K. So, how do I do this thing?</a:t>
            </a:r>
          </a:p>
          <a:p>
            <a:r>
              <a:rPr lang="en-US" dirty="0" smtClean="0"/>
              <a:t>Then what?</a:t>
            </a:r>
          </a:p>
          <a:p>
            <a:r>
              <a:rPr lang="en-US" dirty="0" smtClean="0"/>
              <a:t>How?</a:t>
            </a:r>
          </a:p>
          <a:p>
            <a:r>
              <a:rPr lang="en-US" dirty="0" smtClean="0"/>
              <a:t>So, it’s easy sailing now, right?</a:t>
            </a:r>
          </a:p>
          <a:p>
            <a:r>
              <a:rPr lang="en-US" dirty="0" smtClean="0"/>
              <a:t>Never separated from God? Ever? Always loved?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Who do you think a Christian is?</a:t>
            </a:r>
          </a:p>
          <a:p>
            <a:r>
              <a:rPr lang="en-US" dirty="0" smtClean="0"/>
              <a:t>Who do you believe Jesus is?</a:t>
            </a:r>
          </a:p>
          <a:p>
            <a:r>
              <a:rPr lang="en-US" dirty="0" smtClean="0"/>
              <a:t>Why do you think I would want to share the gospel of Jesus Christ with you?</a:t>
            </a:r>
          </a:p>
          <a:p>
            <a:r>
              <a:rPr lang="en-US" dirty="0" smtClean="0"/>
              <a:t>What’s the big deal about the Gospel?</a:t>
            </a:r>
          </a:p>
          <a:p>
            <a:r>
              <a:rPr lang="en-US" dirty="0" smtClean="0"/>
              <a:t>Why, do YOU think, I would want you to know about God’s righteousness?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May I show you what God says He did to those who knew about Him, but did not accept Him or believe what He revealed to man about Himself simply through creation?</a:t>
            </a:r>
          </a:p>
          <a:p>
            <a:r>
              <a:rPr lang="en-US" dirty="0" smtClean="0"/>
              <a:t>Would you agree that this world is depraved and evil seems to be rampant?</a:t>
            </a:r>
          </a:p>
          <a:p>
            <a:r>
              <a:rPr lang="en-US" dirty="0" smtClean="0"/>
              <a:t>How do you think we got this way?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were disobedient to parents and deceitful and gossiped. Who are YOU to judge ME?</a:t>
            </a:r>
          </a:p>
          <a:p>
            <a:r>
              <a:rPr lang="en-US" dirty="0" smtClean="0"/>
              <a:t>How is God going to judge me?</a:t>
            </a:r>
          </a:p>
          <a:p>
            <a:r>
              <a:rPr lang="en-US" dirty="0" smtClean="0"/>
              <a:t>Is He going to judge you?</a:t>
            </a:r>
          </a:p>
          <a:p>
            <a:r>
              <a:rPr lang="en-US" dirty="0" smtClean="0"/>
              <a:t>Why?</a:t>
            </a:r>
          </a:p>
          <a:p>
            <a:r>
              <a:rPr lang="en-US" dirty="0" smtClean="0"/>
              <a:t>Well, how could I possibly know what is right and what is wrong? Everybody has different opinions on that.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So, why can’t I just be a good person and do what is right?</a:t>
            </a:r>
          </a:p>
          <a:p>
            <a:r>
              <a:rPr lang="en-US" dirty="0" smtClean="0"/>
              <a:t>So, I will just keep the Ten Commandments.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Then why should I even </a:t>
            </a:r>
            <a:r>
              <a:rPr lang="en-US" b="1" dirty="0" smtClean="0"/>
              <a:t>try</a:t>
            </a:r>
            <a:r>
              <a:rPr lang="en-US" dirty="0" smtClean="0"/>
              <a:t> to keep the Ten Commandments?</a:t>
            </a:r>
          </a:p>
          <a:p>
            <a:r>
              <a:rPr lang="en-US" dirty="0" smtClean="0"/>
              <a:t>Do you fear God?</a:t>
            </a:r>
          </a:p>
          <a:p>
            <a:r>
              <a:rPr lang="en-US" dirty="0" smtClean="0"/>
              <a:t>Why should I keep the Law…should I keep it? I can’t so why even bring it up?</a:t>
            </a:r>
          </a:p>
          <a:p>
            <a:r>
              <a:rPr lang="en-US" dirty="0" smtClean="0"/>
              <a:t>So you think I’m a sinner?</a:t>
            </a:r>
          </a:p>
          <a:p>
            <a:r>
              <a:rPr lang="en-US" dirty="0" smtClean="0"/>
              <a:t>So, what did YOU do?</a:t>
            </a:r>
          </a:p>
          <a:p>
            <a:r>
              <a:rPr lang="en-US" dirty="0" smtClean="0"/>
              <a:t>You worked and got yourself better before you went to God, right?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Well, like, what about those Old Testament guys like Moses and that guy Abraham – they had to be saved by works, right? They were born before Christ’s time, right?</a:t>
            </a:r>
          </a:p>
          <a:p>
            <a:r>
              <a:rPr lang="en-US" dirty="0" smtClean="0"/>
              <a:t>So, what IS righteousness?</a:t>
            </a:r>
          </a:p>
          <a:p>
            <a:r>
              <a:rPr lang="en-US" dirty="0" smtClean="0"/>
              <a:t>Right; so Abraham was considered “right” because of what he DID.</a:t>
            </a:r>
          </a:p>
          <a:p>
            <a:r>
              <a:rPr lang="en-US" dirty="0" smtClean="0"/>
              <a:t>So it was works.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Belief, right?</a:t>
            </a:r>
          </a:p>
          <a:p>
            <a:r>
              <a:rPr lang="en-US" dirty="0" smtClean="0"/>
              <a:t>What? What did God promise?</a:t>
            </a:r>
          </a:p>
          <a:p>
            <a:r>
              <a:rPr lang="en-US" dirty="0" smtClean="0"/>
              <a:t>Heir of the world? </a:t>
            </a:r>
          </a:p>
          <a:p>
            <a:r>
              <a:rPr lang="en-US" dirty="0" smtClean="0"/>
              <a:t>Who was his heir?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Well, I’m too bad. I’m not like Abraham.</a:t>
            </a:r>
          </a:p>
          <a:p>
            <a:r>
              <a:rPr lang="en-US" dirty="0" smtClean="0"/>
              <a:t>Why would He do that?</a:t>
            </a:r>
          </a:p>
          <a:p>
            <a:r>
              <a:rPr lang="en-US" dirty="0" smtClean="0"/>
              <a:t>How do I know that was for me?</a:t>
            </a:r>
          </a:p>
          <a:p>
            <a:r>
              <a:rPr lang="en-US" dirty="0" smtClean="0"/>
              <a:t>Life?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</TotalTime>
  <Words>493</Words>
  <Application>Microsoft Office PowerPoint</Application>
  <PresentationFormat>On-screen Show (4:3)</PresentationFormat>
  <Paragraphs>55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Flow</vt:lpstr>
      <vt:lpstr>Romans Part 3</vt:lpstr>
      <vt:lpstr>Chapter 1</vt:lpstr>
      <vt:lpstr>Chapter 1</vt:lpstr>
      <vt:lpstr>Chapter 2</vt:lpstr>
      <vt:lpstr>Chapter 2</vt:lpstr>
      <vt:lpstr>Chapter 3</vt:lpstr>
      <vt:lpstr>Chapter 4</vt:lpstr>
      <vt:lpstr>Chapter 4</vt:lpstr>
      <vt:lpstr>Chapter 5</vt:lpstr>
      <vt:lpstr>Chapter 6</vt:lpstr>
      <vt:lpstr>Chapter 7</vt:lpstr>
      <vt:lpstr>Chapter 8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Romans Part 3</dc:title>
  <dc:creator>Jenny</dc:creator>
  <cp:lastModifiedBy>Jenny</cp:lastModifiedBy>
  <cp:revision>8</cp:revision>
  <dcterms:created xsi:type="dcterms:W3CDTF">2012-03-15T00:34:09Z</dcterms:created>
  <dcterms:modified xsi:type="dcterms:W3CDTF">2012-03-15T02:04:07Z</dcterms:modified>
</cp:coreProperties>
</file>